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9" r:id="rId5"/>
    <p:sldId id="280" r:id="rId6"/>
    <p:sldId id="281" r:id="rId7"/>
    <p:sldId id="282" r:id="rId8"/>
    <p:sldId id="283" r:id="rId9"/>
    <p:sldId id="284" r:id="rId10"/>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72" r:id="rId27"/>
    <p:sldId id="273" r:id="rId28"/>
    <p:sldId id="274" r:id="rId29"/>
    <p:sldId id="275" r:id="rId30"/>
    <p:sldId id="276" r:id="rId31"/>
    <p:sldId id="277" r:id="rId32"/>
    <p:sldId id="278" r:id="rId33"/>
    <p:sldId id="285" r:id="rId34"/>
    <p:sldId id="286" r:id="rId35"/>
    <p:sldId id="287" r:id="rId36"/>
    <p:sldId id="288" r:id="rId37"/>
    <p:sldId id="289" r:id="rId38"/>
    <p:sldId id="290" r:id="rId39"/>
    <p:sldId id="291" r:id="rId40"/>
    <p:sldId id="292" r:id="rId41"/>
    <p:sldId id="293" r:id="rId42"/>
    <p:sldId id="294" r:id="rId4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BD46B3-7BF2-4AA6-87ED-15265061F4A6}" v="55" dt="2020-12-07T10:25:30.5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Kreuning" userId="ec82587d-f859-43aa-91d3-fb8f47fe5957" providerId="ADAL" clId="{79BD46B3-7BF2-4AA6-87ED-15265061F4A6}"/>
    <pc:docChg chg="undo custSel mod addSld delSld modSld sldOrd">
      <pc:chgData name="Sandra Kreuning" userId="ec82587d-f859-43aa-91d3-fb8f47fe5957" providerId="ADAL" clId="{79BD46B3-7BF2-4AA6-87ED-15265061F4A6}" dt="2020-12-08T14:22:49.706" v="1462" actId="478"/>
      <pc:docMkLst>
        <pc:docMk/>
      </pc:docMkLst>
      <pc:sldChg chg="addSp delSp modSp mod setBg">
        <pc:chgData name="Sandra Kreuning" userId="ec82587d-f859-43aa-91d3-fb8f47fe5957" providerId="ADAL" clId="{79BD46B3-7BF2-4AA6-87ED-15265061F4A6}" dt="2020-12-01T09:55:05.596" v="1046" actId="478"/>
        <pc:sldMkLst>
          <pc:docMk/>
          <pc:sldMk cId="1458105242" sldId="256"/>
        </pc:sldMkLst>
        <pc:spChg chg="mod">
          <ac:chgData name="Sandra Kreuning" userId="ec82587d-f859-43aa-91d3-fb8f47fe5957" providerId="ADAL" clId="{79BD46B3-7BF2-4AA6-87ED-15265061F4A6}" dt="2020-12-01T09:54:59.815" v="1043" actId="26606"/>
          <ac:spMkLst>
            <pc:docMk/>
            <pc:sldMk cId="1458105242" sldId="256"/>
            <ac:spMk id="2" creationId="{F0DBBA5F-3574-47CF-A8BE-A0D276253487}"/>
          </ac:spMkLst>
        </pc:spChg>
        <pc:spChg chg="del mod">
          <ac:chgData name="Sandra Kreuning" userId="ec82587d-f859-43aa-91d3-fb8f47fe5957" providerId="ADAL" clId="{79BD46B3-7BF2-4AA6-87ED-15265061F4A6}" dt="2020-12-01T09:55:05.596" v="1046" actId="478"/>
          <ac:spMkLst>
            <pc:docMk/>
            <pc:sldMk cId="1458105242" sldId="256"/>
            <ac:spMk id="3" creationId="{57C5FDCD-AB51-42AE-9845-5B67A00D12C4}"/>
          </ac:spMkLst>
        </pc:spChg>
        <pc:spChg chg="add del">
          <ac:chgData name="Sandra Kreuning" userId="ec82587d-f859-43aa-91d3-fb8f47fe5957" providerId="ADAL" clId="{79BD46B3-7BF2-4AA6-87ED-15265061F4A6}" dt="2020-12-01T09:54:59.815" v="1043" actId="26606"/>
          <ac:spMkLst>
            <pc:docMk/>
            <pc:sldMk cId="1458105242" sldId="256"/>
            <ac:spMk id="8" creationId="{46F1F2C8-798B-4CCE-A851-94AFAF350BED}"/>
          </ac:spMkLst>
        </pc:spChg>
        <pc:spChg chg="add del">
          <ac:chgData name="Sandra Kreuning" userId="ec82587d-f859-43aa-91d3-fb8f47fe5957" providerId="ADAL" clId="{79BD46B3-7BF2-4AA6-87ED-15265061F4A6}" dt="2020-12-01T09:54:59.815" v="1043" actId="26606"/>
          <ac:spMkLst>
            <pc:docMk/>
            <pc:sldMk cId="1458105242" sldId="256"/>
            <ac:spMk id="10" creationId="{755E9CD0-04B0-4A3C-B291-AD913379C713}"/>
          </ac:spMkLst>
        </pc:spChg>
        <pc:spChg chg="add del">
          <ac:chgData name="Sandra Kreuning" userId="ec82587d-f859-43aa-91d3-fb8f47fe5957" providerId="ADAL" clId="{79BD46B3-7BF2-4AA6-87ED-15265061F4A6}" dt="2020-12-01T09:54:59.815" v="1043" actId="26606"/>
          <ac:spMkLst>
            <pc:docMk/>
            <pc:sldMk cId="1458105242" sldId="256"/>
            <ac:spMk id="12" creationId="{1DD8BF3B-6066-418C-8D1A-75C5E396FC04}"/>
          </ac:spMkLst>
        </pc:spChg>
        <pc:spChg chg="add del">
          <ac:chgData name="Sandra Kreuning" userId="ec82587d-f859-43aa-91d3-fb8f47fe5957" providerId="ADAL" clId="{79BD46B3-7BF2-4AA6-87ED-15265061F4A6}" dt="2020-12-01T09:54:59.815" v="1043" actId="26606"/>
          <ac:spMkLst>
            <pc:docMk/>
            <pc:sldMk cId="1458105242" sldId="256"/>
            <ac:spMk id="14" creationId="{80BC66F9-7A74-4286-AD22-1174052CC22C}"/>
          </ac:spMkLst>
        </pc:spChg>
        <pc:spChg chg="add del">
          <ac:chgData name="Sandra Kreuning" userId="ec82587d-f859-43aa-91d3-fb8f47fe5957" providerId="ADAL" clId="{79BD46B3-7BF2-4AA6-87ED-15265061F4A6}" dt="2020-12-01T09:54:59.815" v="1043" actId="26606"/>
          <ac:spMkLst>
            <pc:docMk/>
            <pc:sldMk cId="1458105242" sldId="256"/>
            <ac:spMk id="16" creationId="{D8142CC3-2B5C-48E6-9DF0-6C8ACBAF23EF}"/>
          </ac:spMkLst>
        </pc:spChg>
        <pc:spChg chg="add del">
          <ac:chgData name="Sandra Kreuning" userId="ec82587d-f859-43aa-91d3-fb8f47fe5957" providerId="ADAL" clId="{79BD46B3-7BF2-4AA6-87ED-15265061F4A6}" dt="2020-12-01T09:54:59.815" v="1043" actId="26606"/>
          <ac:spMkLst>
            <pc:docMk/>
            <pc:sldMk cId="1458105242" sldId="256"/>
            <ac:spMk id="20" creationId="{46A89C79-8EF3-4AF9-B3D9-59A883F41C83}"/>
          </ac:spMkLst>
        </pc:spChg>
        <pc:spChg chg="add del">
          <ac:chgData name="Sandra Kreuning" userId="ec82587d-f859-43aa-91d3-fb8f47fe5957" providerId="ADAL" clId="{79BD46B3-7BF2-4AA6-87ED-15265061F4A6}" dt="2020-12-01T09:54:59.815" v="1043" actId="26606"/>
          <ac:spMkLst>
            <pc:docMk/>
            <pc:sldMk cId="1458105242" sldId="256"/>
            <ac:spMk id="22" creationId="{EFE5CE34-4543-42E5-B82C-1F3D12422CDD}"/>
          </ac:spMkLst>
        </pc:spChg>
        <pc:spChg chg="add del">
          <ac:chgData name="Sandra Kreuning" userId="ec82587d-f859-43aa-91d3-fb8f47fe5957" providerId="ADAL" clId="{79BD46B3-7BF2-4AA6-87ED-15265061F4A6}" dt="2020-12-01T09:54:59.815" v="1043" actId="26606"/>
          <ac:spMkLst>
            <pc:docMk/>
            <pc:sldMk cId="1458105242" sldId="256"/>
            <ac:spMk id="24" creationId="{72AF41FE-63D7-4695-81D2-66D2510E4486}"/>
          </ac:spMkLst>
        </pc:spChg>
        <pc:spChg chg="add">
          <ac:chgData name="Sandra Kreuning" userId="ec82587d-f859-43aa-91d3-fb8f47fe5957" providerId="ADAL" clId="{79BD46B3-7BF2-4AA6-87ED-15265061F4A6}" dt="2020-12-01T09:54:59.815" v="1043" actId="26606"/>
          <ac:spMkLst>
            <pc:docMk/>
            <pc:sldMk cId="1458105242" sldId="256"/>
            <ac:spMk id="29" creationId="{D278ADA9-6383-4BDD-80D2-8899A402687B}"/>
          </ac:spMkLst>
        </pc:spChg>
        <pc:spChg chg="add">
          <ac:chgData name="Sandra Kreuning" userId="ec82587d-f859-43aa-91d3-fb8f47fe5957" providerId="ADAL" clId="{79BD46B3-7BF2-4AA6-87ED-15265061F4A6}" dt="2020-12-01T09:54:59.815" v="1043" actId="26606"/>
          <ac:spMkLst>
            <pc:docMk/>
            <pc:sldMk cId="1458105242" sldId="256"/>
            <ac:spMk id="31" creationId="{484B7147-B0F6-40ED-B5A2-FF72BC8198B6}"/>
          </ac:spMkLst>
        </pc:spChg>
        <pc:spChg chg="add">
          <ac:chgData name="Sandra Kreuning" userId="ec82587d-f859-43aa-91d3-fb8f47fe5957" providerId="ADAL" clId="{79BD46B3-7BF2-4AA6-87ED-15265061F4A6}" dt="2020-12-01T09:54:59.815" v="1043" actId="26606"/>
          <ac:spMkLst>
            <pc:docMk/>
            <pc:sldMk cId="1458105242" sldId="256"/>
            <ac:spMk id="33" creationId="{B36D2DE0-0628-4A9A-A59D-7BA8B5EB3022}"/>
          </ac:spMkLst>
        </pc:spChg>
        <pc:spChg chg="add">
          <ac:chgData name="Sandra Kreuning" userId="ec82587d-f859-43aa-91d3-fb8f47fe5957" providerId="ADAL" clId="{79BD46B3-7BF2-4AA6-87ED-15265061F4A6}" dt="2020-12-01T09:54:59.815" v="1043" actId="26606"/>
          <ac:spMkLst>
            <pc:docMk/>
            <pc:sldMk cId="1458105242" sldId="256"/>
            <ac:spMk id="35" creationId="{48E405C9-94BE-41DA-928C-DEC9A8550E9F}"/>
          </ac:spMkLst>
        </pc:spChg>
        <pc:spChg chg="add">
          <ac:chgData name="Sandra Kreuning" userId="ec82587d-f859-43aa-91d3-fb8f47fe5957" providerId="ADAL" clId="{79BD46B3-7BF2-4AA6-87ED-15265061F4A6}" dt="2020-12-01T09:54:59.815" v="1043" actId="26606"/>
          <ac:spMkLst>
            <pc:docMk/>
            <pc:sldMk cId="1458105242" sldId="256"/>
            <ac:spMk id="37" creationId="{D2091A72-D5BB-42AC-8FD3-F7747D90861E}"/>
          </ac:spMkLst>
        </pc:spChg>
        <pc:spChg chg="add">
          <ac:chgData name="Sandra Kreuning" userId="ec82587d-f859-43aa-91d3-fb8f47fe5957" providerId="ADAL" clId="{79BD46B3-7BF2-4AA6-87ED-15265061F4A6}" dt="2020-12-01T09:54:59.815" v="1043" actId="26606"/>
          <ac:spMkLst>
            <pc:docMk/>
            <pc:sldMk cId="1458105242" sldId="256"/>
            <ac:spMk id="39" creationId="{6ED12BFC-A737-46AF-8411-481112D54B0C}"/>
          </ac:spMkLst>
        </pc:spChg>
        <pc:cxnChg chg="add del">
          <ac:chgData name="Sandra Kreuning" userId="ec82587d-f859-43aa-91d3-fb8f47fe5957" providerId="ADAL" clId="{79BD46B3-7BF2-4AA6-87ED-15265061F4A6}" dt="2020-12-01T09:54:59.815" v="1043" actId="26606"/>
          <ac:cxnSpMkLst>
            <pc:docMk/>
            <pc:sldMk cId="1458105242" sldId="256"/>
            <ac:cxnSpMk id="18" creationId="{7B2D303B-3DD0-4319-9EAD-361847FEC71D}"/>
          </ac:cxnSpMkLst>
        </pc:cxnChg>
      </pc:sldChg>
      <pc:sldChg chg="addSp delSp modSp mod setBg">
        <pc:chgData name="Sandra Kreuning" userId="ec82587d-f859-43aa-91d3-fb8f47fe5957" providerId="ADAL" clId="{79BD46B3-7BF2-4AA6-87ED-15265061F4A6}" dt="2020-12-01T09:55:19.485" v="1050" actId="26606"/>
        <pc:sldMkLst>
          <pc:docMk/>
          <pc:sldMk cId="187038130" sldId="257"/>
        </pc:sldMkLst>
        <pc:spChg chg="del mod">
          <ac:chgData name="Sandra Kreuning" userId="ec82587d-f859-43aa-91d3-fb8f47fe5957" providerId="ADAL" clId="{79BD46B3-7BF2-4AA6-87ED-15265061F4A6}" dt="2020-12-01T09:55:13.182" v="1049" actId="478"/>
          <ac:spMkLst>
            <pc:docMk/>
            <pc:sldMk cId="187038130" sldId="257"/>
            <ac:spMk id="2" creationId="{588ECA9D-143D-4451-9D44-8F878304EF6D}"/>
          </ac:spMkLst>
        </pc:spChg>
        <pc:spChg chg="del">
          <ac:chgData name="Sandra Kreuning" userId="ec82587d-f859-43aa-91d3-fb8f47fe5957" providerId="ADAL" clId="{79BD46B3-7BF2-4AA6-87ED-15265061F4A6}" dt="2020-12-01T08:55:20.656" v="35" actId="26606"/>
          <ac:spMkLst>
            <pc:docMk/>
            <pc:sldMk cId="187038130" sldId="257"/>
            <ac:spMk id="3" creationId="{756A53C6-820D-49CD-BF7C-686F65D05DAA}"/>
          </ac:spMkLst>
        </pc:spChg>
        <pc:spChg chg="add del">
          <ac:chgData name="Sandra Kreuning" userId="ec82587d-f859-43aa-91d3-fb8f47fe5957" providerId="ADAL" clId="{79BD46B3-7BF2-4AA6-87ED-15265061F4A6}" dt="2020-12-01T09:55:19.485" v="1050" actId="26606"/>
          <ac:spMkLst>
            <pc:docMk/>
            <pc:sldMk cId="187038130" sldId="257"/>
            <ac:spMk id="9" creationId="{2F56F8EA-3356-4455-9899-320874F6E465}"/>
          </ac:spMkLst>
        </pc:spChg>
        <pc:spChg chg="add">
          <ac:chgData name="Sandra Kreuning" userId="ec82587d-f859-43aa-91d3-fb8f47fe5957" providerId="ADAL" clId="{79BD46B3-7BF2-4AA6-87ED-15265061F4A6}" dt="2020-12-01T09:55:19.485" v="1050" actId="26606"/>
          <ac:spMkLst>
            <pc:docMk/>
            <pc:sldMk cId="187038130" sldId="257"/>
            <ac:spMk id="14" creationId="{DCC231C8-C761-4B31-9B1C-C6D19248C6B3}"/>
          </ac:spMkLst>
        </pc:spChg>
        <pc:graphicFrameChg chg="add mod modGraphic">
          <ac:chgData name="Sandra Kreuning" userId="ec82587d-f859-43aa-91d3-fb8f47fe5957" providerId="ADAL" clId="{79BD46B3-7BF2-4AA6-87ED-15265061F4A6}" dt="2020-12-01T09:55:19.485" v="1050" actId="26606"/>
          <ac:graphicFrameMkLst>
            <pc:docMk/>
            <pc:sldMk cId="187038130" sldId="257"/>
            <ac:graphicFrameMk id="5" creationId="{E1E58963-B888-4ADF-8D1B-A32A55C8F524}"/>
          </ac:graphicFrameMkLst>
        </pc:graphicFrameChg>
      </pc:sldChg>
      <pc:sldChg chg="addSp delSp modSp mod setBg">
        <pc:chgData name="Sandra Kreuning" userId="ec82587d-f859-43aa-91d3-fb8f47fe5957" providerId="ADAL" clId="{79BD46B3-7BF2-4AA6-87ED-15265061F4A6}" dt="2020-12-01T09:55:30.999" v="1054" actId="478"/>
        <pc:sldMkLst>
          <pc:docMk/>
          <pc:sldMk cId="3573061849" sldId="258"/>
        </pc:sldMkLst>
        <pc:spChg chg="mod">
          <ac:chgData name="Sandra Kreuning" userId="ec82587d-f859-43aa-91d3-fb8f47fe5957" providerId="ADAL" clId="{79BD46B3-7BF2-4AA6-87ED-15265061F4A6}" dt="2020-12-01T09:55:25.091" v="1051" actId="26606"/>
          <ac:spMkLst>
            <pc:docMk/>
            <pc:sldMk cId="3573061849" sldId="258"/>
            <ac:spMk id="2" creationId="{E2B13322-E5E6-4E91-B7A8-D14D2033F88D}"/>
          </ac:spMkLst>
        </pc:spChg>
        <pc:spChg chg="del mod">
          <ac:chgData name="Sandra Kreuning" userId="ec82587d-f859-43aa-91d3-fb8f47fe5957" providerId="ADAL" clId="{79BD46B3-7BF2-4AA6-87ED-15265061F4A6}" dt="2020-12-01T09:55:30.999" v="1054" actId="478"/>
          <ac:spMkLst>
            <pc:docMk/>
            <pc:sldMk cId="3573061849" sldId="258"/>
            <ac:spMk id="3" creationId="{6EBCCAF4-28CD-42B6-8904-0354E3F74B37}"/>
          </ac:spMkLst>
        </pc:spChg>
        <pc:spChg chg="add del">
          <ac:chgData name="Sandra Kreuning" userId="ec82587d-f859-43aa-91d3-fb8f47fe5957" providerId="ADAL" clId="{79BD46B3-7BF2-4AA6-87ED-15265061F4A6}" dt="2020-12-01T09:55:25.091" v="1051" actId="26606"/>
          <ac:spMkLst>
            <pc:docMk/>
            <pc:sldMk cId="3573061849" sldId="258"/>
            <ac:spMk id="8" creationId="{F837543A-6020-4505-A233-C9DB4BF74011}"/>
          </ac:spMkLst>
        </pc:spChg>
        <pc:spChg chg="add del">
          <ac:chgData name="Sandra Kreuning" userId="ec82587d-f859-43aa-91d3-fb8f47fe5957" providerId="ADAL" clId="{79BD46B3-7BF2-4AA6-87ED-15265061F4A6}" dt="2020-12-01T09:55:25.091" v="1051" actId="26606"/>
          <ac:spMkLst>
            <pc:docMk/>
            <pc:sldMk cId="3573061849" sldId="258"/>
            <ac:spMk id="10" creationId="{35B16301-FB18-48BA-A6DD-C37CAF6F9A18}"/>
          </ac:spMkLst>
        </pc:spChg>
        <pc:spChg chg="add del">
          <ac:chgData name="Sandra Kreuning" userId="ec82587d-f859-43aa-91d3-fb8f47fe5957" providerId="ADAL" clId="{79BD46B3-7BF2-4AA6-87ED-15265061F4A6}" dt="2020-12-01T09:55:25.091" v="1051" actId="26606"/>
          <ac:spMkLst>
            <pc:docMk/>
            <pc:sldMk cId="3573061849" sldId="258"/>
            <ac:spMk id="12" creationId="{C3C0D90E-074A-4F52-9B11-B52BEF4BCBE5}"/>
          </ac:spMkLst>
        </pc:spChg>
        <pc:spChg chg="add del">
          <ac:chgData name="Sandra Kreuning" userId="ec82587d-f859-43aa-91d3-fb8f47fe5957" providerId="ADAL" clId="{79BD46B3-7BF2-4AA6-87ED-15265061F4A6}" dt="2020-12-01T09:55:25.091" v="1051" actId="26606"/>
          <ac:spMkLst>
            <pc:docMk/>
            <pc:sldMk cId="3573061849" sldId="258"/>
            <ac:spMk id="14" creationId="{CABBD4C1-E6F8-46F6-8152-A8A97490BF4D}"/>
          </ac:spMkLst>
        </pc:spChg>
        <pc:spChg chg="add del">
          <ac:chgData name="Sandra Kreuning" userId="ec82587d-f859-43aa-91d3-fb8f47fe5957" providerId="ADAL" clId="{79BD46B3-7BF2-4AA6-87ED-15265061F4A6}" dt="2020-12-01T09:55:25.091" v="1051" actId="26606"/>
          <ac:spMkLst>
            <pc:docMk/>
            <pc:sldMk cId="3573061849" sldId="258"/>
            <ac:spMk id="16" creationId="{83BA5EF5-1FE9-4BF9-83BB-269BCDDF6156}"/>
          </ac:spMkLst>
        </pc:spChg>
        <pc:spChg chg="add del">
          <ac:chgData name="Sandra Kreuning" userId="ec82587d-f859-43aa-91d3-fb8f47fe5957" providerId="ADAL" clId="{79BD46B3-7BF2-4AA6-87ED-15265061F4A6}" dt="2020-12-01T09:55:25.091" v="1051" actId="26606"/>
          <ac:spMkLst>
            <pc:docMk/>
            <pc:sldMk cId="3573061849" sldId="258"/>
            <ac:spMk id="20" creationId="{88853921-7BC9-4BDE-ACAB-133C683C82D6}"/>
          </ac:spMkLst>
        </pc:spChg>
        <pc:spChg chg="add del">
          <ac:chgData name="Sandra Kreuning" userId="ec82587d-f859-43aa-91d3-fb8f47fe5957" providerId="ADAL" clId="{79BD46B3-7BF2-4AA6-87ED-15265061F4A6}" dt="2020-12-01T09:55:25.091" v="1051" actId="26606"/>
          <ac:spMkLst>
            <pc:docMk/>
            <pc:sldMk cId="3573061849" sldId="258"/>
            <ac:spMk id="22" creationId="{09192968-3AE7-4470-A61C-97294BB92731}"/>
          </ac:spMkLst>
        </pc:spChg>
        <pc:spChg chg="add del">
          <ac:chgData name="Sandra Kreuning" userId="ec82587d-f859-43aa-91d3-fb8f47fe5957" providerId="ADAL" clId="{79BD46B3-7BF2-4AA6-87ED-15265061F4A6}" dt="2020-12-01T09:55:25.091" v="1051" actId="26606"/>
          <ac:spMkLst>
            <pc:docMk/>
            <pc:sldMk cId="3573061849" sldId="258"/>
            <ac:spMk id="24" creationId="{3AB72E55-43E4-4356-BFE8-E2102CB0B505}"/>
          </ac:spMkLst>
        </pc:spChg>
        <pc:spChg chg="add">
          <ac:chgData name="Sandra Kreuning" userId="ec82587d-f859-43aa-91d3-fb8f47fe5957" providerId="ADAL" clId="{79BD46B3-7BF2-4AA6-87ED-15265061F4A6}" dt="2020-12-01T09:55:25.091" v="1051" actId="26606"/>
          <ac:spMkLst>
            <pc:docMk/>
            <pc:sldMk cId="3573061849" sldId="258"/>
            <ac:spMk id="29" creationId="{907EF6B7-1338-4443-8C46-6A318D952DFD}"/>
          </ac:spMkLst>
        </pc:spChg>
        <pc:spChg chg="add">
          <ac:chgData name="Sandra Kreuning" userId="ec82587d-f859-43aa-91d3-fb8f47fe5957" providerId="ADAL" clId="{79BD46B3-7BF2-4AA6-87ED-15265061F4A6}" dt="2020-12-01T09:55:25.091" v="1051" actId="26606"/>
          <ac:spMkLst>
            <pc:docMk/>
            <pc:sldMk cId="3573061849" sldId="258"/>
            <ac:spMk id="31" creationId="{DAAE4CDD-124C-4DCF-9584-B6033B545DD5}"/>
          </ac:spMkLst>
        </pc:spChg>
        <pc:spChg chg="add">
          <ac:chgData name="Sandra Kreuning" userId="ec82587d-f859-43aa-91d3-fb8f47fe5957" providerId="ADAL" clId="{79BD46B3-7BF2-4AA6-87ED-15265061F4A6}" dt="2020-12-01T09:55:25.091" v="1051" actId="26606"/>
          <ac:spMkLst>
            <pc:docMk/>
            <pc:sldMk cId="3573061849" sldId="258"/>
            <ac:spMk id="33" creationId="{081E4A58-353D-44AE-B2FC-2A74E2E400F7}"/>
          </ac:spMkLst>
        </pc:spChg>
        <pc:cxnChg chg="add del">
          <ac:chgData name="Sandra Kreuning" userId="ec82587d-f859-43aa-91d3-fb8f47fe5957" providerId="ADAL" clId="{79BD46B3-7BF2-4AA6-87ED-15265061F4A6}" dt="2020-12-01T09:55:25.091" v="1051" actId="26606"/>
          <ac:cxnSpMkLst>
            <pc:docMk/>
            <pc:sldMk cId="3573061849" sldId="258"/>
            <ac:cxnSpMk id="18" creationId="{4B3BCACB-5880-460B-9606-8C433A9AF99D}"/>
          </ac:cxnSpMkLst>
        </pc:cxnChg>
      </pc:sldChg>
      <pc:sldChg chg="addSp delSp modSp mod setBg">
        <pc:chgData name="Sandra Kreuning" userId="ec82587d-f859-43aa-91d3-fb8f47fe5957" providerId="ADAL" clId="{79BD46B3-7BF2-4AA6-87ED-15265061F4A6}" dt="2020-12-01T09:55:48.478" v="1057" actId="478"/>
        <pc:sldMkLst>
          <pc:docMk/>
          <pc:sldMk cId="2352301325" sldId="259"/>
        </pc:sldMkLst>
        <pc:spChg chg="del mod">
          <ac:chgData name="Sandra Kreuning" userId="ec82587d-f859-43aa-91d3-fb8f47fe5957" providerId="ADAL" clId="{79BD46B3-7BF2-4AA6-87ED-15265061F4A6}" dt="2020-12-01T09:55:48.478" v="1057" actId="478"/>
          <ac:spMkLst>
            <pc:docMk/>
            <pc:sldMk cId="2352301325" sldId="259"/>
            <ac:spMk id="2" creationId="{DC7AAA6C-273E-4351-A889-946450F22E56}"/>
          </ac:spMkLst>
        </pc:spChg>
        <pc:spChg chg="del">
          <ac:chgData name="Sandra Kreuning" userId="ec82587d-f859-43aa-91d3-fb8f47fe5957" providerId="ADAL" clId="{79BD46B3-7BF2-4AA6-87ED-15265061F4A6}" dt="2020-12-01T08:55:39.488" v="37" actId="26606"/>
          <ac:spMkLst>
            <pc:docMk/>
            <pc:sldMk cId="2352301325" sldId="259"/>
            <ac:spMk id="3" creationId="{0B66BC7F-B3CB-4F11-8F0D-977006D73493}"/>
          </ac:spMkLst>
        </pc:spChg>
        <pc:spChg chg="add">
          <ac:chgData name="Sandra Kreuning" userId="ec82587d-f859-43aa-91d3-fb8f47fe5957" providerId="ADAL" clId="{79BD46B3-7BF2-4AA6-87ED-15265061F4A6}" dt="2020-12-01T08:55:39.488" v="37" actId="26606"/>
          <ac:spMkLst>
            <pc:docMk/>
            <pc:sldMk cId="2352301325" sldId="259"/>
            <ac:spMk id="9" creationId="{2F56F8EA-3356-4455-9899-320874F6E465}"/>
          </ac:spMkLst>
        </pc:spChg>
        <pc:graphicFrameChg chg="add">
          <ac:chgData name="Sandra Kreuning" userId="ec82587d-f859-43aa-91d3-fb8f47fe5957" providerId="ADAL" clId="{79BD46B3-7BF2-4AA6-87ED-15265061F4A6}" dt="2020-12-01T08:55:39.488" v="37" actId="26606"/>
          <ac:graphicFrameMkLst>
            <pc:docMk/>
            <pc:sldMk cId="2352301325" sldId="259"/>
            <ac:graphicFrameMk id="5" creationId="{5FC0A4F1-3B5B-4477-9176-2B98AEA75856}"/>
          </ac:graphicFrameMkLst>
        </pc:graphicFrameChg>
      </pc:sldChg>
      <pc:sldChg chg="addSp delSp modSp mod setBg">
        <pc:chgData name="Sandra Kreuning" userId="ec82587d-f859-43aa-91d3-fb8f47fe5957" providerId="ADAL" clId="{79BD46B3-7BF2-4AA6-87ED-15265061F4A6}" dt="2020-12-01T09:55:58.208" v="1059" actId="478"/>
        <pc:sldMkLst>
          <pc:docMk/>
          <pc:sldMk cId="2372451926" sldId="260"/>
        </pc:sldMkLst>
        <pc:spChg chg="mod">
          <ac:chgData name="Sandra Kreuning" userId="ec82587d-f859-43aa-91d3-fb8f47fe5957" providerId="ADAL" clId="{79BD46B3-7BF2-4AA6-87ED-15265061F4A6}" dt="2020-12-01T08:55:46.276" v="38" actId="26606"/>
          <ac:spMkLst>
            <pc:docMk/>
            <pc:sldMk cId="2372451926" sldId="260"/>
            <ac:spMk id="2" creationId="{D0BC6E53-A1AB-4965-AF79-A160B6B25A7C}"/>
          </ac:spMkLst>
        </pc:spChg>
        <pc:spChg chg="del mod">
          <ac:chgData name="Sandra Kreuning" userId="ec82587d-f859-43aa-91d3-fb8f47fe5957" providerId="ADAL" clId="{79BD46B3-7BF2-4AA6-87ED-15265061F4A6}" dt="2020-12-01T09:55:58.208" v="1059" actId="478"/>
          <ac:spMkLst>
            <pc:docMk/>
            <pc:sldMk cId="2372451926" sldId="260"/>
            <ac:spMk id="3" creationId="{6001E98B-6B22-4AA3-A2A5-29B02D02B1E2}"/>
          </ac:spMkLst>
        </pc:spChg>
        <pc:spChg chg="add">
          <ac:chgData name="Sandra Kreuning" userId="ec82587d-f859-43aa-91d3-fb8f47fe5957" providerId="ADAL" clId="{79BD46B3-7BF2-4AA6-87ED-15265061F4A6}" dt="2020-12-01T08:55:46.276" v="38" actId="26606"/>
          <ac:spMkLst>
            <pc:docMk/>
            <pc:sldMk cId="2372451926" sldId="260"/>
            <ac:spMk id="8" creationId="{907EF6B7-1338-4443-8C46-6A318D952DFD}"/>
          </ac:spMkLst>
        </pc:spChg>
        <pc:spChg chg="add">
          <ac:chgData name="Sandra Kreuning" userId="ec82587d-f859-43aa-91d3-fb8f47fe5957" providerId="ADAL" clId="{79BD46B3-7BF2-4AA6-87ED-15265061F4A6}" dt="2020-12-01T08:55:46.276" v="38" actId="26606"/>
          <ac:spMkLst>
            <pc:docMk/>
            <pc:sldMk cId="2372451926" sldId="260"/>
            <ac:spMk id="10" creationId="{DAAE4CDD-124C-4DCF-9584-B6033B545DD5}"/>
          </ac:spMkLst>
        </pc:spChg>
        <pc:spChg chg="add">
          <ac:chgData name="Sandra Kreuning" userId="ec82587d-f859-43aa-91d3-fb8f47fe5957" providerId="ADAL" clId="{79BD46B3-7BF2-4AA6-87ED-15265061F4A6}" dt="2020-12-01T08:55:46.276" v="38" actId="26606"/>
          <ac:spMkLst>
            <pc:docMk/>
            <pc:sldMk cId="2372451926" sldId="260"/>
            <ac:spMk id="12" creationId="{081E4A58-353D-44AE-B2FC-2A74E2E400F7}"/>
          </ac:spMkLst>
        </pc:spChg>
      </pc:sldChg>
      <pc:sldChg chg="addSp delSp modSp mod setBg">
        <pc:chgData name="Sandra Kreuning" userId="ec82587d-f859-43aa-91d3-fb8f47fe5957" providerId="ADAL" clId="{79BD46B3-7BF2-4AA6-87ED-15265061F4A6}" dt="2020-12-01T09:56:18.792" v="1063" actId="12"/>
        <pc:sldMkLst>
          <pc:docMk/>
          <pc:sldMk cId="1986534880" sldId="261"/>
        </pc:sldMkLst>
        <pc:spChg chg="del mod">
          <ac:chgData name="Sandra Kreuning" userId="ec82587d-f859-43aa-91d3-fb8f47fe5957" providerId="ADAL" clId="{79BD46B3-7BF2-4AA6-87ED-15265061F4A6}" dt="2020-12-01T09:56:10.097" v="1062" actId="478"/>
          <ac:spMkLst>
            <pc:docMk/>
            <pc:sldMk cId="1986534880" sldId="261"/>
            <ac:spMk id="2" creationId="{315080A7-4EC4-4DEB-86CD-93C9DEAA7323}"/>
          </ac:spMkLst>
        </pc:spChg>
        <pc:spChg chg="mod">
          <ac:chgData name="Sandra Kreuning" userId="ec82587d-f859-43aa-91d3-fb8f47fe5957" providerId="ADAL" clId="{79BD46B3-7BF2-4AA6-87ED-15265061F4A6}" dt="2020-12-01T09:56:18.792" v="1063" actId="12"/>
          <ac:spMkLst>
            <pc:docMk/>
            <pc:sldMk cId="1986534880" sldId="261"/>
            <ac:spMk id="3" creationId="{4AD2191B-A42D-45C2-BA21-E06AC75E6362}"/>
          </ac:spMkLst>
        </pc:spChg>
        <pc:spChg chg="add">
          <ac:chgData name="Sandra Kreuning" userId="ec82587d-f859-43aa-91d3-fb8f47fe5957" providerId="ADAL" clId="{79BD46B3-7BF2-4AA6-87ED-15265061F4A6}" dt="2020-12-01T08:55:52.783" v="39" actId="26606"/>
          <ac:spMkLst>
            <pc:docMk/>
            <pc:sldMk cId="1986534880" sldId="261"/>
            <ac:spMk id="8" creationId="{F837543A-6020-4505-A233-C9DB4BF74011}"/>
          </ac:spMkLst>
        </pc:spChg>
        <pc:spChg chg="add">
          <ac:chgData name="Sandra Kreuning" userId="ec82587d-f859-43aa-91d3-fb8f47fe5957" providerId="ADAL" clId="{79BD46B3-7BF2-4AA6-87ED-15265061F4A6}" dt="2020-12-01T08:55:52.783" v="39" actId="26606"/>
          <ac:spMkLst>
            <pc:docMk/>
            <pc:sldMk cId="1986534880" sldId="261"/>
            <ac:spMk id="10" creationId="{35B16301-FB18-48BA-A6DD-C37CAF6F9A18}"/>
          </ac:spMkLst>
        </pc:spChg>
        <pc:spChg chg="add">
          <ac:chgData name="Sandra Kreuning" userId="ec82587d-f859-43aa-91d3-fb8f47fe5957" providerId="ADAL" clId="{79BD46B3-7BF2-4AA6-87ED-15265061F4A6}" dt="2020-12-01T08:55:52.783" v="39" actId="26606"/>
          <ac:spMkLst>
            <pc:docMk/>
            <pc:sldMk cId="1986534880" sldId="261"/>
            <ac:spMk id="12" creationId="{C3C0D90E-074A-4F52-9B11-B52BEF4BCBE5}"/>
          </ac:spMkLst>
        </pc:spChg>
        <pc:spChg chg="add">
          <ac:chgData name="Sandra Kreuning" userId="ec82587d-f859-43aa-91d3-fb8f47fe5957" providerId="ADAL" clId="{79BD46B3-7BF2-4AA6-87ED-15265061F4A6}" dt="2020-12-01T08:55:52.783" v="39" actId="26606"/>
          <ac:spMkLst>
            <pc:docMk/>
            <pc:sldMk cId="1986534880" sldId="261"/>
            <ac:spMk id="14" creationId="{CABBD4C1-E6F8-46F6-8152-A8A97490BF4D}"/>
          </ac:spMkLst>
        </pc:spChg>
        <pc:spChg chg="add">
          <ac:chgData name="Sandra Kreuning" userId="ec82587d-f859-43aa-91d3-fb8f47fe5957" providerId="ADAL" clId="{79BD46B3-7BF2-4AA6-87ED-15265061F4A6}" dt="2020-12-01T08:55:52.783" v="39" actId="26606"/>
          <ac:spMkLst>
            <pc:docMk/>
            <pc:sldMk cId="1986534880" sldId="261"/>
            <ac:spMk id="16" creationId="{83BA5EF5-1FE9-4BF9-83BB-269BCDDF6156}"/>
          </ac:spMkLst>
        </pc:spChg>
        <pc:spChg chg="add">
          <ac:chgData name="Sandra Kreuning" userId="ec82587d-f859-43aa-91d3-fb8f47fe5957" providerId="ADAL" clId="{79BD46B3-7BF2-4AA6-87ED-15265061F4A6}" dt="2020-12-01T08:55:52.783" v="39" actId="26606"/>
          <ac:spMkLst>
            <pc:docMk/>
            <pc:sldMk cId="1986534880" sldId="261"/>
            <ac:spMk id="20" creationId="{88853921-7BC9-4BDE-ACAB-133C683C82D6}"/>
          </ac:spMkLst>
        </pc:spChg>
        <pc:spChg chg="add">
          <ac:chgData name="Sandra Kreuning" userId="ec82587d-f859-43aa-91d3-fb8f47fe5957" providerId="ADAL" clId="{79BD46B3-7BF2-4AA6-87ED-15265061F4A6}" dt="2020-12-01T08:55:52.783" v="39" actId="26606"/>
          <ac:spMkLst>
            <pc:docMk/>
            <pc:sldMk cId="1986534880" sldId="261"/>
            <ac:spMk id="22" creationId="{09192968-3AE7-4470-A61C-97294BB92731}"/>
          </ac:spMkLst>
        </pc:spChg>
        <pc:spChg chg="add">
          <ac:chgData name="Sandra Kreuning" userId="ec82587d-f859-43aa-91d3-fb8f47fe5957" providerId="ADAL" clId="{79BD46B3-7BF2-4AA6-87ED-15265061F4A6}" dt="2020-12-01T08:55:52.783" v="39" actId="26606"/>
          <ac:spMkLst>
            <pc:docMk/>
            <pc:sldMk cId="1986534880" sldId="261"/>
            <ac:spMk id="24" creationId="{3AB72E55-43E4-4356-BFE8-E2102CB0B505}"/>
          </ac:spMkLst>
        </pc:spChg>
        <pc:cxnChg chg="add">
          <ac:chgData name="Sandra Kreuning" userId="ec82587d-f859-43aa-91d3-fb8f47fe5957" providerId="ADAL" clId="{79BD46B3-7BF2-4AA6-87ED-15265061F4A6}" dt="2020-12-01T08:55:52.783" v="39" actId="26606"/>
          <ac:cxnSpMkLst>
            <pc:docMk/>
            <pc:sldMk cId="1986534880" sldId="261"/>
            <ac:cxnSpMk id="18" creationId="{4B3BCACB-5880-460B-9606-8C433A9AF99D}"/>
          </ac:cxnSpMkLst>
        </pc:cxnChg>
      </pc:sldChg>
      <pc:sldChg chg="addSp delSp modSp mod setBg">
        <pc:chgData name="Sandra Kreuning" userId="ec82587d-f859-43aa-91d3-fb8f47fe5957" providerId="ADAL" clId="{79BD46B3-7BF2-4AA6-87ED-15265061F4A6}" dt="2020-12-01T09:56:40.685" v="1065" actId="478"/>
        <pc:sldMkLst>
          <pc:docMk/>
          <pc:sldMk cId="3841015745" sldId="262"/>
        </pc:sldMkLst>
        <pc:spChg chg="mod">
          <ac:chgData name="Sandra Kreuning" userId="ec82587d-f859-43aa-91d3-fb8f47fe5957" providerId="ADAL" clId="{79BD46B3-7BF2-4AA6-87ED-15265061F4A6}" dt="2020-12-01T08:56:07.147" v="41" actId="26606"/>
          <ac:spMkLst>
            <pc:docMk/>
            <pc:sldMk cId="3841015745" sldId="262"/>
            <ac:spMk id="2" creationId="{F3E64D4A-C930-471A-828E-9CC3F086234A}"/>
          </ac:spMkLst>
        </pc:spChg>
        <pc:spChg chg="del mod">
          <ac:chgData name="Sandra Kreuning" userId="ec82587d-f859-43aa-91d3-fb8f47fe5957" providerId="ADAL" clId="{79BD46B3-7BF2-4AA6-87ED-15265061F4A6}" dt="2020-12-01T09:56:40.685" v="1065" actId="478"/>
          <ac:spMkLst>
            <pc:docMk/>
            <pc:sldMk cId="3841015745" sldId="262"/>
            <ac:spMk id="3" creationId="{D6BDB670-7745-439F-9637-0C32D7D23BDB}"/>
          </ac:spMkLst>
        </pc:spChg>
        <pc:spChg chg="add">
          <ac:chgData name="Sandra Kreuning" userId="ec82587d-f859-43aa-91d3-fb8f47fe5957" providerId="ADAL" clId="{79BD46B3-7BF2-4AA6-87ED-15265061F4A6}" dt="2020-12-01T08:56:07.147" v="41" actId="26606"/>
          <ac:spMkLst>
            <pc:docMk/>
            <pc:sldMk cId="3841015745" sldId="262"/>
            <ac:spMk id="8" creationId="{907EF6B7-1338-4443-8C46-6A318D952DFD}"/>
          </ac:spMkLst>
        </pc:spChg>
        <pc:spChg chg="add">
          <ac:chgData name="Sandra Kreuning" userId="ec82587d-f859-43aa-91d3-fb8f47fe5957" providerId="ADAL" clId="{79BD46B3-7BF2-4AA6-87ED-15265061F4A6}" dt="2020-12-01T08:56:07.147" v="41" actId="26606"/>
          <ac:spMkLst>
            <pc:docMk/>
            <pc:sldMk cId="3841015745" sldId="262"/>
            <ac:spMk id="10" creationId="{DAAE4CDD-124C-4DCF-9584-B6033B545DD5}"/>
          </ac:spMkLst>
        </pc:spChg>
        <pc:spChg chg="add">
          <ac:chgData name="Sandra Kreuning" userId="ec82587d-f859-43aa-91d3-fb8f47fe5957" providerId="ADAL" clId="{79BD46B3-7BF2-4AA6-87ED-15265061F4A6}" dt="2020-12-01T08:56:07.147" v="41" actId="26606"/>
          <ac:spMkLst>
            <pc:docMk/>
            <pc:sldMk cId="3841015745" sldId="262"/>
            <ac:spMk id="12" creationId="{081E4A58-353D-44AE-B2FC-2A74E2E400F7}"/>
          </ac:spMkLst>
        </pc:spChg>
      </pc:sldChg>
      <pc:sldChg chg="addSp delSp modSp mod setBg">
        <pc:chgData name="Sandra Kreuning" userId="ec82587d-f859-43aa-91d3-fb8f47fe5957" providerId="ADAL" clId="{79BD46B3-7BF2-4AA6-87ED-15265061F4A6}" dt="2020-12-01T09:56:53.067" v="1068" actId="26606"/>
        <pc:sldMkLst>
          <pc:docMk/>
          <pc:sldMk cId="2691091885" sldId="263"/>
        </pc:sldMkLst>
        <pc:spChg chg="del mod">
          <ac:chgData name="Sandra Kreuning" userId="ec82587d-f859-43aa-91d3-fb8f47fe5957" providerId="ADAL" clId="{79BD46B3-7BF2-4AA6-87ED-15265061F4A6}" dt="2020-12-01T09:56:49.827" v="1067" actId="478"/>
          <ac:spMkLst>
            <pc:docMk/>
            <pc:sldMk cId="2691091885" sldId="263"/>
            <ac:spMk id="2" creationId="{06E5079A-9593-4371-822F-2B960BF7D819}"/>
          </ac:spMkLst>
        </pc:spChg>
        <pc:spChg chg="del">
          <ac:chgData name="Sandra Kreuning" userId="ec82587d-f859-43aa-91d3-fb8f47fe5957" providerId="ADAL" clId="{79BD46B3-7BF2-4AA6-87ED-15265061F4A6}" dt="2020-12-01T08:56:14.875" v="42" actId="26606"/>
          <ac:spMkLst>
            <pc:docMk/>
            <pc:sldMk cId="2691091885" sldId="263"/>
            <ac:spMk id="3" creationId="{B8A10B62-4B0E-42D3-8768-645E0C683FED}"/>
          </ac:spMkLst>
        </pc:spChg>
        <pc:spChg chg="add del">
          <ac:chgData name="Sandra Kreuning" userId="ec82587d-f859-43aa-91d3-fb8f47fe5957" providerId="ADAL" clId="{79BD46B3-7BF2-4AA6-87ED-15265061F4A6}" dt="2020-12-01T09:56:53.067" v="1068" actId="26606"/>
          <ac:spMkLst>
            <pc:docMk/>
            <pc:sldMk cId="2691091885" sldId="263"/>
            <ac:spMk id="9" creationId="{AD2F5602-6586-46E4-8645-2CDA442ABFEC}"/>
          </ac:spMkLst>
        </pc:spChg>
        <pc:spChg chg="add del">
          <ac:chgData name="Sandra Kreuning" userId="ec82587d-f859-43aa-91d3-fb8f47fe5957" providerId="ADAL" clId="{79BD46B3-7BF2-4AA6-87ED-15265061F4A6}" dt="2020-12-01T09:56:53.067" v="1068" actId="26606"/>
          <ac:spMkLst>
            <pc:docMk/>
            <pc:sldMk cId="2691091885" sldId="263"/>
            <ac:spMk id="11" creationId="{99434B85-DB0D-4010-A6A1-147F28D47D3B}"/>
          </ac:spMkLst>
        </pc:spChg>
        <pc:spChg chg="add">
          <ac:chgData name="Sandra Kreuning" userId="ec82587d-f859-43aa-91d3-fb8f47fe5957" providerId="ADAL" clId="{79BD46B3-7BF2-4AA6-87ED-15265061F4A6}" dt="2020-12-01T09:56:53.067" v="1068" actId="26606"/>
          <ac:spMkLst>
            <pc:docMk/>
            <pc:sldMk cId="2691091885" sldId="263"/>
            <ac:spMk id="22" creationId="{955A2079-FA98-4876-80F0-72364A7D2EA4}"/>
          </ac:spMkLst>
        </pc:spChg>
        <pc:grpChg chg="add del">
          <ac:chgData name="Sandra Kreuning" userId="ec82587d-f859-43aa-91d3-fb8f47fe5957" providerId="ADAL" clId="{79BD46B3-7BF2-4AA6-87ED-15265061F4A6}" dt="2020-12-01T09:56:53.067" v="1068" actId="26606"/>
          <ac:grpSpMkLst>
            <pc:docMk/>
            <pc:sldMk cId="2691091885" sldId="263"/>
            <ac:grpSpMk id="13" creationId="{F2E5F4F0-80C0-49F3-84A2-453DE42F2074}"/>
          </ac:grpSpMkLst>
        </pc:grpChg>
        <pc:graphicFrameChg chg="add mod modGraphic">
          <ac:chgData name="Sandra Kreuning" userId="ec82587d-f859-43aa-91d3-fb8f47fe5957" providerId="ADAL" clId="{79BD46B3-7BF2-4AA6-87ED-15265061F4A6}" dt="2020-12-01T09:56:53.067" v="1068" actId="26606"/>
          <ac:graphicFrameMkLst>
            <pc:docMk/>
            <pc:sldMk cId="2691091885" sldId="263"/>
            <ac:graphicFrameMk id="5" creationId="{28F4955B-4191-473D-830B-BC8C5404161C}"/>
          </ac:graphicFrameMkLst>
        </pc:graphicFrameChg>
      </pc:sldChg>
      <pc:sldChg chg="addSp delSp modSp mod setBg">
        <pc:chgData name="Sandra Kreuning" userId="ec82587d-f859-43aa-91d3-fb8f47fe5957" providerId="ADAL" clId="{79BD46B3-7BF2-4AA6-87ED-15265061F4A6}" dt="2020-12-01T09:57:09.709" v="1069" actId="26606"/>
        <pc:sldMkLst>
          <pc:docMk/>
          <pc:sldMk cId="1657518600" sldId="264"/>
        </pc:sldMkLst>
        <pc:spChg chg="mod">
          <ac:chgData name="Sandra Kreuning" userId="ec82587d-f859-43aa-91d3-fb8f47fe5957" providerId="ADAL" clId="{79BD46B3-7BF2-4AA6-87ED-15265061F4A6}" dt="2020-12-01T09:57:09.709" v="1069" actId="26606"/>
          <ac:spMkLst>
            <pc:docMk/>
            <pc:sldMk cId="1657518600" sldId="264"/>
            <ac:spMk id="2" creationId="{8DAF5CB6-F09E-40C3-B909-A285CE1BB1EB}"/>
          </ac:spMkLst>
        </pc:spChg>
        <pc:spChg chg="del">
          <ac:chgData name="Sandra Kreuning" userId="ec82587d-f859-43aa-91d3-fb8f47fe5957" providerId="ADAL" clId="{79BD46B3-7BF2-4AA6-87ED-15265061F4A6}" dt="2020-12-01T08:56:21.445" v="43" actId="26606"/>
          <ac:spMkLst>
            <pc:docMk/>
            <pc:sldMk cId="1657518600" sldId="264"/>
            <ac:spMk id="3" creationId="{A8C90A80-EAF6-417D-B8DA-6C3EB4B69632}"/>
          </ac:spMkLst>
        </pc:spChg>
        <pc:spChg chg="add del">
          <ac:chgData name="Sandra Kreuning" userId="ec82587d-f859-43aa-91d3-fb8f47fe5957" providerId="ADAL" clId="{79BD46B3-7BF2-4AA6-87ED-15265061F4A6}" dt="2020-12-01T09:57:09.709" v="1069" actId="26606"/>
          <ac:spMkLst>
            <pc:docMk/>
            <pc:sldMk cId="1657518600" sldId="264"/>
            <ac:spMk id="10" creationId="{35555856-9970-4BC3-9AA9-6A917F53AFBD}"/>
          </ac:spMkLst>
        </pc:spChg>
        <pc:spChg chg="add del">
          <ac:chgData name="Sandra Kreuning" userId="ec82587d-f859-43aa-91d3-fb8f47fe5957" providerId="ADAL" clId="{79BD46B3-7BF2-4AA6-87ED-15265061F4A6}" dt="2020-12-01T09:57:09.709" v="1069" actId="26606"/>
          <ac:spMkLst>
            <pc:docMk/>
            <pc:sldMk cId="1657518600" sldId="264"/>
            <ac:spMk id="14" creationId="{13722DD7-BA73-4776-93A3-94491FEF7260}"/>
          </ac:spMkLst>
        </pc:spChg>
        <pc:spChg chg="add">
          <ac:chgData name="Sandra Kreuning" userId="ec82587d-f859-43aa-91d3-fb8f47fe5957" providerId="ADAL" clId="{79BD46B3-7BF2-4AA6-87ED-15265061F4A6}" dt="2020-12-01T09:57:09.709" v="1069" actId="26606"/>
          <ac:spMkLst>
            <pc:docMk/>
            <pc:sldMk cId="1657518600" sldId="264"/>
            <ac:spMk id="19" creationId="{3301E07F-4F79-4B58-8698-EF24DC1ECDBF}"/>
          </ac:spMkLst>
        </pc:spChg>
        <pc:spChg chg="add">
          <ac:chgData name="Sandra Kreuning" userId="ec82587d-f859-43aa-91d3-fb8f47fe5957" providerId="ADAL" clId="{79BD46B3-7BF2-4AA6-87ED-15265061F4A6}" dt="2020-12-01T09:57:09.709" v="1069" actId="26606"/>
          <ac:spMkLst>
            <pc:docMk/>
            <pc:sldMk cId="1657518600" sldId="264"/>
            <ac:spMk id="21" creationId="{E58B2195-5055-402F-A3E7-53FF0E4980C3}"/>
          </ac:spMkLst>
        </pc:spChg>
        <pc:spChg chg="add">
          <ac:chgData name="Sandra Kreuning" userId="ec82587d-f859-43aa-91d3-fb8f47fe5957" providerId="ADAL" clId="{79BD46B3-7BF2-4AA6-87ED-15265061F4A6}" dt="2020-12-01T09:57:09.709" v="1069" actId="26606"/>
          <ac:spMkLst>
            <pc:docMk/>
            <pc:sldMk cId="1657518600" sldId="264"/>
            <ac:spMk id="23" creationId="{9EE6F773-742A-491A-9A00-A2A150DF500A}"/>
          </ac:spMkLst>
        </pc:spChg>
        <pc:picChg chg="add mod">
          <ac:chgData name="Sandra Kreuning" userId="ec82587d-f859-43aa-91d3-fb8f47fe5957" providerId="ADAL" clId="{79BD46B3-7BF2-4AA6-87ED-15265061F4A6}" dt="2020-12-01T09:57:09.709" v="1069" actId="26606"/>
          <ac:picMkLst>
            <pc:docMk/>
            <pc:sldMk cId="1657518600" sldId="264"/>
            <ac:picMk id="7" creationId="{993A9155-6EC5-43D0-B3A1-86ECE5DC6E53}"/>
          </ac:picMkLst>
        </pc:picChg>
        <pc:picChg chg="add del">
          <ac:chgData name="Sandra Kreuning" userId="ec82587d-f859-43aa-91d3-fb8f47fe5957" providerId="ADAL" clId="{79BD46B3-7BF2-4AA6-87ED-15265061F4A6}" dt="2020-12-01T09:57:09.709" v="1069" actId="26606"/>
          <ac:picMkLst>
            <pc:docMk/>
            <pc:sldMk cId="1657518600" sldId="264"/>
            <ac:picMk id="12" creationId="{7F487851-BFAF-46D8-A1ED-50CAD6E46F59}"/>
          </ac:picMkLst>
        </pc:picChg>
      </pc:sldChg>
      <pc:sldChg chg="addSp delSp modSp mod setBg">
        <pc:chgData name="Sandra Kreuning" userId="ec82587d-f859-43aa-91d3-fb8f47fe5957" providerId="ADAL" clId="{79BD46B3-7BF2-4AA6-87ED-15265061F4A6}" dt="2020-12-01T09:58:08.410" v="1076" actId="255"/>
        <pc:sldMkLst>
          <pc:docMk/>
          <pc:sldMk cId="4250620632" sldId="265"/>
        </pc:sldMkLst>
        <pc:spChg chg="del mod">
          <ac:chgData name="Sandra Kreuning" userId="ec82587d-f859-43aa-91d3-fb8f47fe5957" providerId="ADAL" clId="{79BD46B3-7BF2-4AA6-87ED-15265061F4A6}" dt="2020-12-01T09:57:18.948" v="1072" actId="478"/>
          <ac:spMkLst>
            <pc:docMk/>
            <pc:sldMk cId="4250620632" sldId="265"/>
            <ac:spMk id="2" creationId="{82D10269-6B42-4D10-BFA4-0E5D71D4C127}"/>
          </ac:spMkLst>
        </pc:spChg>
        <pc:spChg chg="mod">
          <ac:chgData name="Sandra Kreuning" userId="ec82587d-f859-43aa-91d3-fb8f47fe5957" providerId="ADAL" clId="{79BD46B3-7BF2-4AA6-87ED-15265061F4A6}" dt="2020-12-01T09:58:08.410" v="1076" actId="255"/>
          <ac:spMkLst>
            <pc:docMk/>
            <pc:sldMk cId="4250620632" sldId="265"/>
            <ac:spMk id="3" creationId="{FB1CFCDA-D093-43B2-A8AB-DD1E2DA8B913}"/>
          </ac:spMkLst>
        </pc:spChg>
        <pc:spChg chg="add">
          <ac:chgData name="Sandra Kreuning" userId="ec82587d-f859-43aa-91d3-fb8f47fe5957" providerId="ADAL" clId="{79BD46B3-7BF2-4AA6-87ED-15265061F4A6}" dt="2020-12-01T08:56:26.333" v="44" actId="26606"/>
          <ac:spMkLst>
            <pc:docMk/>
            <pc:sldMk cId="4250620632" sldId="265"/>
            <ac:spMk id="8" creationId="{F837543A-6020-4505-A233-C9DB4BF74011}"/>
          </ac:spMkLst>
        </pc:spChg>
        <pc:spChg chg="add">
          <ac:chgData name="Sandra Kreuning" userId="ec82587d-f859-43aa-91d3-fb8f47fe5957" providerId="ADAL" clId="{79BD46B3-7BF2-4AA6-87ED-15265061F4A6}" dt="2020-12-01T08:56:26.333" v="44" actId="26606"/>
          <ac:spMkLst>
            <pc:docMk/>
            <pc:sldMk cId="4250620632" sldId="265"/>
            <ac:spMk id="10" creationId="{35B16301-FB18-48BA-A6DD-C37CAF6F9A18}"/>
          </ac:spMkLst>
        </pc:spChg>
        <pc:spChg chg="add">
          <ac:chgData name="Sandra Kreuning" userId="ec82587d-f859-43aa-91d3-fb8f47fe5957" providerId="ADAL" clId="{79BD46B3-7BF2-4AA6-87ED-15265061F4A6}" dt="2020-12-01T08:56:26.333" v="44" actId="26606"/>
          <ac:spMkLst>
            <pc:docMk/>
            <pc:sldMk cId="4250620632" sldId="265"/>
            <ac:spMk id="12" creationId="{C3C0D90E-074A-4F52-9B11-B52BEF4BCBE5}"/>
          </ac:spMkLst>
        </pc:spChg>
        <pc:spChg chg="add">
          <ac:chgData name="Sandra Kreuning" userId="ec82587d-f859-43aa-91d3-fb8f47fe5957" providerId="ADAL" clId="{79BD46B3-7BF2-4AA6-87ED-15265061F4A6}" dt="2020-12-01T08:56:26.333" v="44" actId="26606"/>
          <ac:spMkLst>
            <pc:docMk/>
            <pc:sldMk cId="4250620632" sldId="265"/>
            <ac:spMk id="14" creationId="{CABBD4C1-E6F8-46F6-8152-A8A97490BF4D}"/>
          </ac:spMkLst>
        </pc:spChg>
        <pc:spChg chg="add">
          <ac:chgData name="Sandra Kreuning" userId="ec82587d-f859-43aa-91d3-fb8f47fe5957" providerId="ADAL" clId="{79BD46B3-7BF2-4AA6-87ED-15265061F4A6}" dt="2020-12-01T08:56:26.333" v="44" actId="26606"/>
          <ac:spMkLst>
            <pc:docMk/>
            <pc:sldMk cId="4250620632" sldId="265"/>
            <ac:spMk id="16" creationId="{83BA5EF5-1FE9-4BF9-83BB-269BCDDF6156}"/>
          </ac:spMkLst>
        </pc:spChg>
        <pc:spChg chg="add">
          <ac:chgData name="Sandra Kreuning" userId="ec82587d-f859-43aa-91d3-fb8f47fe5957" providerId="ADAL" clId="{79BD46B3-7BF2-4AA6-87ED-15265061F4A6}" dt="2020-12-01T08:56:26.333" v="44" actId="26606"/>
          <ac:spMkLst>
            <pc:docMk/>
            <pc:sldMk cId="4250620632" sldId="265"/>
            <ac:spMk id="20" creationId="{88853921-7BC9-4BDE-ACAB-133C683C82D6}"/>
          </ac:spMkLst>
        </pc:spChg>
        <pc:spChg chg="add">
          <ac:chgData name="Sandra Kreuning" userId="ec82587d-f859-43aa-91d3-fb8f47fe5957" providerId="ADAL" clId="{79BD46B3-7BF2-4AA6-87ED-15265061F4A6}" dt="2020-12-01T08:56:26.333" v="44" actId="26606"/>
          <ac:spMkLst>
            <pc:docMk/>
            <pc:sldMk cId="4250620632" sldId="265"/>
            <ac:spMk id="22" creationId="{09192968-3AE7-4470-A61C-97294BB92731}"/>
          </ac:spMkLst>
        </pc:spChg>
        <pc:spChg chg="add">
          <ac:chgData name="Sandra Kreuning" userId="ec82587d-f859-43aa-91d3-fb8f47fe5957" providerId="ADAL" clId="{79BD46B3-7BF2-4AA6-87ED-15265061F4A6}" dt="2020-12-01T08:56:26.333" v="44" actId="26606"/>
          <ac:spMkLst>
            <pc:docMk/>
            <pc:sldMk cId="4250620632" sldId="265"/>
            <ac:spMk id="24" creationId="{3AB72E55-43E4-4356-BFE8-E2102CB0B505}"/>
          </ac:spMkLst>
        </pc:spChg>
        <pc:cxnChg chg="add">
          <ac:chgData name="Sandra Kreuning" userId="ec82587d-f859-43aa-91d3-fb8f47fe5957" providerId="ADAL" clId="{79BD46B3-7BF2-4AA6-87ED-15265061F4A6}" dt="2020-12-01T08:56:26.333" v="44" actId="26606"/>
          <ac:cxnSpMkLst>
            <pc:docMk/>
            <pc:sldMk cId="4250620632" sldId="265"/>
            <ac:cxnSpMk id="18" creationId="{4B3BCACB-5880-460B-9606-8C433A9AF99D}"/>
          </ac:cxnSpMkLst>
        </pc:cxnChg>
      </pc:sldChg>
      <pc:sldChg chg="addSp delSp modSp add mod setBg">
        <pc:chgData name="Sandra Kreuning" userId="ec82587d-f859-43aa-91d3-fb8f47fe5957" providerId="ADAL" clId="{79BD46B3-7BF2-4AA6-87ED-15265061F4A6}" dt="2020-12-01T09:58:22.190" v="1080" actId="478"/>
        <pc:sldMkLst>
          <pc:docMk/>
          <pc:sldMk cId="2707638714" sldId="266"/>
        </pc:sldMkLst>
        <pc:spChg chg="mod">
          <ac:chgData name="Sandra Kreuning" userId="ec82587d-f859-43aa-91d3-fb8f47fe5957" providerId="ADAL" clId="{79BD46B3-7BF2-4AA6-87ED-15265061F4A6}" dt="2020-12-01T09:58:16.905" v="1077" actId="26606"/>
          <ac:spMkLst>
            <pc:docMk/>
            <pc:sldMk cId="2707638714" sldId="266"/>
            <ac:spMk id="2" creationId="{7172C09A-8BBF-4E9D-82A9-B41A9ABB0139}"/>
          </ac:spMkLst>
        </pc:spChg>
        <pc:spChg chg="del mod">
          <ac:chgData name="Sandra Kreuning" userId="ec82587d-f859-43aa-91d3-fb8f47fe5957" providerId="ADAL" clId="{79BD46B3-7BF2-4AA6-87ED-15265061F4A6}" dt="2020-12-01T09:58:22.190" v="1080" actId="478"/>
          <ac:spMkLst>
            <pc:docMk/>
            <pc:sldMk cId="2707638714" sldId="266"/>
            <ac:spMk id="3" creationId="{2E3DB511-E4C2-45EB-B489-27541B520055}"/>
          </ac:spMkLst>
        </pc:spChg>
        <pc:spChg chg="add">
          <ac:chgData name="Sandra Kreuning" userId="ec82587d-f859-43aa-91d3-fb8f47fe5957" providerId="ADAL" clId="{79BD46B3-7BF2-4AA6-87ED-15265061F4A6}" dt="2020-12-01T09:58:16.905" v="1077" actId="26606"/>
          <ac:spMkLst>
            <pc:docMk/>
            <pc:sldMk cId="2707638714" sldId="266"/>
            <ac:spMk id="8" creationId="{907EF6B7-1338-4443-8C46-6A318D952DFD}"/>
          </ac:spMkLst>
        </pc:spChg>
        <pc:spChg chg="add">
          <ac:chgData name="Sandra Kreuning" userId="ec82587d-f859-43aa-91d3-fb8f47fe5957" providerId="ADAL" clId="{79BD46B3-7BF2-4AA6-87ED-15265061F4A6}" dt="2020-12-01T09:58:16.905" v="1077" actId="26606"/>
          <ac:spMkLst>
            <pc:docMk/>
            <pc:sldMk cId="2707638714" sldId="266"/>
            <ac:spMk id="10" creationId="{DAAE4CDD-124C-4DCF-9584-B6033B545DD5}"/>
          </ac:spMkLst>
        </pc:spChg>
        <pc:spChg chg="add">
          <ac:chgData name="Sandra Kreuning" userId="ec82587d-f859-43aa-91d3-fb8f47fe5957" providerId="ADAL" clId="{79BD46B3-7BF2-4AA6-87ED-15265061F4A6}" dt="2020-12-01T09:58:16.905" v="1077" actId="26606"/>
          <ac:spMkLst>
            <pc:docMk/>
            <pc:sldMk cId="2707638714" sldId="266"/>
            <ac:spMk id="12" creationId="{081E4A58-353D-44AE-B2FC-2A74E2E400F7}"/>
          </ac:spMkLst>
        </pc:spChg>
      </pc:sldChg>
      <pc:sldChg chg="addSp delSp modSp add mod setBg">
        <pc:chgData name="Sandra Kreuning" userId="ec82587d-f859-43aa-91d3-fb8f47fe5957" providerId="ADAL" clId="{79BD46B3-7BF2-4AA6-87ED-15265061F4A6}" dt="2020-12-07T10:17:28.783" v="1172" actId="115"/>
        <pc:sldMkLst>
          <pc:docMk/>
          <pc:sldMk cId="497666384" sldId="267"/>
        </pc:sldMkLst>
        <pc:spChg chg="del mod">
          <ac:chgData name="Sandra Kreuning" userId="ec82587d-f859-43aa-91d3-fb8f47fe5957" providerId="ADAL" clId="{79BD46B3-7BF2-4AA6-87ED-15265061F4A6}" dt="2020-12-01T09:58:30.620" v="1083" actId="478"/>
          <ac:spMkLst>
            <pc:docMk/>
            <pc:sldMk cId="497666384" sldId="267"/>
            <ac:spMk id="2" creationId="{132CD759-30C9-473B-8205-21CB5422A4E6}"/>
          </ac:spMkLst>
        </pc:spChg>
        <pc:spChg chg="mod">
          <ac:chgData name="Sandra Kreuning" userId="ec82587d-f859-43aa-91d3-fb8f47fe5957" providerId="ADAL" clId="{79BD46B3-7BF2-4AA6-87ED-15265061F4A6}" dt="2020-12-07T10:17:28.783" v="1172" actId="115"/>
          <ac:spMkLst>
            <pc:docMk/>
            <pc:sldMk cId="497666384" sldId="267"/>
            <ac:spMk id="3" creationId="{38CA02AE-0656-4DC5-971A-7932D180B6B5}"/>
          </ac:spMkLst>
        </pc:spChg>
        <pc:spChg chg="add">
          <ac:chgData name="Sandra Kreuning" userId="ec82587d-f859-43aa-91d3-fb8f47fe5957" providerId="ADAL" clId="{79BD46B3-7BF2-4AA6-87ED-15265061F4A6}" dt="2020-12-01T09:58:33.775" v="1084" actId="26606"/>
          <ac:spMkLst>
            <pc:docMk/>
            <pc:sldMk cId="497666384" sldId="267"/>
            <ac:spMk id="8" creationId="{F837543A-6020-4505-A233-C9DB4BF74011}"/>
          </ac:spMkLst>
        </pc:spChg>
        <pc:spChg chg="add">
          <ac:chgData name="Sandra Kreuning" userId="ec82587d-f859-43aa-91d3-fb8f47fe5957" providerId="ADAL" clId="{79BD46B3-7BF2-4AA6-87ED-15265061F4A6}" dt="2020-12-01T09:58:33.775" v="1084" actId="26606"/>
          <ac:spMkLst>
            <pc:docMk/>
            <pc:sldMk cId="497666384" sldId="267"/>
            <ac:spMk id="10" creationId="{35B16301-FB18-48BA-A6DD-C37CAF6F9A18}"/>
          </ac:spMkLst>
        </pc:spChg>
        <pc:spChg chg="add">
          <ac:chgData name="Sandra Kreuning" userId="ec82587d-f859-43aa-91d3-fb8f47fe5957" providerId="ADAL" clId="{79BD46B3-7BF2-4AA6-87ED-15265061F4A6}" dt="2020-12-01T09:58:33.775" v="1084" actId="26606"/>
          <ac:spMkLst>
            <pc:docMk/>
            <pc:sldMk cId="497666384" sldId="267"/>
            <ac:spMk id="12" creationId="{C3C0D90E-074A-4F52-9B11-B52BEF4BCBE5}"/>
          </ac:spMkLst>
        </pc:spChg>
        <pc:spChg chg="add">
          <ac:chgData name="Sandra Kreuning" userId="ec82587d-f859-43aa-91d3-fb8f47fe5957" providerId="ADAL" clId="{79BD46B3-7BF2-4AA6-87ED-15265061F4A6}" dt="2020-12-01T09:58:33.775" v="1084" actId="26606"/>
          <ac:spMkLst>
            <pc:docMk/>
            <pc:sldMk cId="497666384" sldId="267"/>
            <ac:spMk id="14" creationId="{CABBD4C1-E6F8-46F6-8152-A8A97490BF4D}"/>
          </ac:spMkLst>
        </pc:spChg>
        <pc:spChg chg="add">
          <ac:chgData name="Sandra Kreuning" userId="ec82587d-f859-43aa-91d3-fb8f47fe5957" providerId="ADAL" clId="{79BD46B3-7BF2-4AA6-87ED-15265061F4A6}" dt="2020-12-01T09:58:33.775" v="1084" actId="26606"/>
          <ac:spMkLst>
            <pc:docMk/>
            <pc:sldMk cId="497666384" sldId="267"/>
            <ac:spMk id="16" creationId="{83BA5EF5-1FE9-4BF9-83BB-269BCDDF6156}"/>
          </ac:spMkLst>
        </pc:spChg>
        <pc:spChg chg="add">
          <ac:chgData name="Sandra Kreuning" userId="ec82587d-f859-43aa-91d3-fb8f47fe5957" providerId="ADAL" clId="{79BD46B3-7BF2-4AA6-87ED-15265061F4A6}" dt="2020-12-01T09:58:33.775" v="1084" actId="26606"/>
          <ac:spMkLst>
            <pc:docMk/>
            <pc:sldMk cId="497666384" sldId="267"/>
            <ac:spMk id="20" creationId="{88853921-7BC9-4BDE-ACAB-133C683C82D6}"/>
          </ac:spMkLst>
        </pc:spChg>
        <pc:spChg chg="add">
          <ac:chgData name="Sandra Kreuning" userId="ec82587d-f859-43aa-91d3-fb8f47fe5957" providerId="ADAL" clId="{79BD46B3-7BF2-4AA6-87ED-15265061F4A6}" dt="2020-12-01T09:58:33.775" v="1084" actId="26606"/>
          <ac:spMkLst>
            <pc:docMk/>
            <pc:sldMk cId="497666384" sldId="267"/>
            <ac:spMk id="22" creationId="{09192968-3AE7-4470-A61C-97294BB92731}"/>
          </ac:spMkLst>
        </pc:spChg>
        <pc:spChg chg="add">
          <ac:chgData name="Sandra Kreuning" userId="ec82587d-f859-43aa-91d3-fb8f47fe5957" providerId="ADAL" clId="{79BD46B3-7BF2-4AA6-87ED-15265061F4A6}" dt="2020-12-01T09:58:33.775" v="1084" actId="26606"/>
          <ac:spMkLst>
            <pc:docMk/>
            <pc:sldMk cId="497666384" sldId="267"/>
            <ac:spMk id="24" creationId="{3AB72E55-43E4-4356-BFE8-E2102CB0B505}"/>
          </ac:spMkLst>
        </pc:spChg>
        <pc:cxnChg chg="add">
          <ac:chgData name="Sandra Kreuning" userId="ec82587d-f859-43aa-91d3-fb8f47fe5957" providerId="ADAL" clId="{79BD46B3-7BF2-4AA6-87ED-15265061F4A6}" dt="2020-12-01T09:58:33.775" v="1084" actId="26606"/>
          <ac:cxnSpMkLst>
            <pc:docMk/>
            <pc:sldMk cId="497666384" sldId="267"/>
            <ac:cxnSpMk id="18" creationId="{4B3BCACB-5880-460B-9606-8C433A9AF99D}"/>
          </ac:cxnSpMkLst>
        </pc:cxnChg>
      </pc:sldChg>
      <pc:sldChg chg="addSp delSp modSp add mod setBg">
        <pc:chgData name="Sandra Kreuning" userId="ec82587d-f859-43aa-91d3-fb8f47fe5957" providerId="ADAL" clId="{79BD46B3-7BF2-4AA6-87ED-15265061F4A6}" dt="2020-12-07T10:18:13.919" v="1176" actId="115"/>
        <pc:sldMkLst>
          <pc:docMk/>
          <pc:sldMk cId="2047918059" sldId="268"/>
        </pc:sldMkLst>
        <pc:spChg chg="del mod">
          <ac:chgData name="Sandra Kreuning" userId="ec82587d-f859-43aa-91d3-fb8f47fe5957" providerId="ADAL" clId="{79BD46B3-7BF2-4AA6-87ED-15265061F4A6}" dt="2020-12-01T09:59:43.188" v="1095" actId="478"/>
          <ac:spMkLst>
            <pc:docMk/>
            <pc:sldMk cId="2047918059" sldId="268"/>
            <ac:spMk id="2" creationId="{02D66692-D96F-45D8-A682-7DC99F62A6D1}"/>
          </ac:spMkLst>
        </pc:spChg>
        <pc:spChg chg="mod">
          <ac:chgData name="Sandra Kreuning" userId="ec82587d-f859-43aa-91d3-fb8f47fe5957" providerId="ADAL" clId="{79BD46B3-7BF2-4AA6-87ED-15265061F4A6}" dt="2020-12-07T10:18:13.919" v="1176" actId="115"/>
          <ac:spMkLst>
            <pc:docMk/>
            <pc:sldMk cId="2047918059" sldId="268"/>
            <ac:spMk id="3" creationId="{85686177-18F1-4EF5-8991-2E26912E87FA}"/>
          </ac:spMkLst>
        </pc:spChg>
        <pc:spChg chg="add">
          <ac:chgData name="Sandra Kreuning" userId="ec82587d-f859-43aa-91d3-fb8f47fe5957" providerId="ADAL" clId="{79BD46B3-7BF2-4AA6-87ED-15265061F4A6}" dt="2020-12-01T10:00:18.633" v="1098" actId="26606"/>
          <ac:spMkLst>
            <pc:docMk/>
            <pc:sldMk cId="2047918059" sldId="268"/>
            <ac:spMk id="8" creationId="{F837543A-6020-4505-A233-C9DB4BF74011}"/>
          </ac:spMkLst>
        </pc:spChg>
        <pc:spChg chg="add">
          <ac:chgData name="Sandra Kreuning" userId="ec82587d-f859-43aa-91d3-fb8f47fe5957" providerId="ADAL" clId="{79BD46B3-7BF2-4AA6-87ED-15265061F4A6}" dt="2020-12-01T10:00:18.633" v="1098" actId="26606"/>
          <ac:spMkLst>
            <pc:docMk/>
            <pc:sldMk cId="2047918059" sldId="268"/>
            <ac:spMk id="10" creationId="{35B16301-FB18-48BA-A6DD-C37CAF6F9A18}"/>
          </ac:spMkLst>
        </pc:spChg>
        <pc:spChg chg="add">
          <ac:chgData name="Sandra Kreuning" userId="ec82587d-f859-43aa-91d3-fb8f47fe5957" providerId="ADAL" clId="{79BD46B3-7BF2-4AA6-87ED-15265061F4A6}" dt="2020-12-01T10:00:18.633" v="1098" actId="26606"/>
          <ac:spMkLst>
            <pc:docMk/>
            <pc:sldMk cId="2047918059" sldId="268"/>
            <ac:spMk id="12" creationId="{C3C0D90E-074A-4F52-9B11-B52BEF4BCBE5}"/>
          </ac:spMkLst>
        </pc:spChg>
        <pc:spChg chg="add">
          <ac:chgData name="Sandra Kreuning" userId="ec82587d-f859-43aa-91d3-fb8f47fe5957" providerId="ADAL" clId="{79BD46B3-7BF2-4AA6-87ED-15265061F4A6}" dt="2020-12-01T10:00:18.633" v="1098" actId="26606"/>
          <ac:spMkLst>
            <pc:docMk/>
            <pc:sldMk cId="2047918059" sldId="268"/>
            <ac:spMk id="14" creationId="{CABBD4C1-E6F8-46F6-8152-A8A97490BF4D}"/>
          </ac:spMkLst>
        </pc:spChg>
        <pc:spChg chg="add">
          <ac:chgData name="Sandra Kreuning" userId="ec82587d-f859-43aa-91d3-fb8f47fe5957" providerId="ADAL" clId="{79BD46B3-7BF2-4AA6-87ED-15265061F4A6}" dt="2020-12-01T10:00:18.633" v="1098" actId="26606"/>
          <ac:spMkLst>
            <pc:docMk/>
            <pc:sldMk cId="2047918059" sldId="268"/>
            <ac:spMk id="16" creationId="{83BA5EF5-1FE9-4BF9-83BB-269BCDDF6156}"/>
          </ac:spMkLst>
        </pc:spChg>
        <pc:spChg chg="add">
          <ac:chgData name="Sandra Kreuning" userId="ec82587d-f859-43aa-91d3-fb8f47fe5957" providerId="ADAL" clId="{79BD46B3-7BF2-4AA6-87ED-15265061F4A6}" dt="2020-12-01T10:00:18.633" v="1098" actId="26606"/>
          <ac:spMkLst>
            <pc:docMk/>
            <pc:sldMk cId="2047918059" sldId="268"/>
            <ac:spMk id="20" creationId="{88853921-7BC9-4BDE-ACAB-133C683C82D6}"/>
          </ac:spMkLst>
        </pc:spChg>
        <pc:spChg chg="add">
          <ac:chgData name="Sandra Kreuning" userId="ec82587d-f859-43aa-91d3-fb8f47fe5957" providerId="ADAL" clId="{79BD46B3-7BF2-4AA6-87ED-15265061F4A6}" dt="2020-12-01T10:00:18.633" v="1098" actId="26606"/>
          <ac:spMkLst>
            <pc:docMk/>
            <pc:sldMk cId="2047918059" sldId="268"/>
            <ac:spMk id="22" creationId="{09192968-3AE7-4470-A61C-97294BB92731}"/>
          </ac:spMkLst>
        </pc:spChg>
        <pc:spChg chg="add">
          <ac:chgData name="Sandra Kreuning" userId="ec82587d-f859-43aa-91d3-fb8f47fe5957" providerId="ADAL" clId="{79BD46B3-7BF2-4AA6-87ED-15265061F4A6}" dt="2020-12-01T10:00:18.633" v="1098" actId="26606"/>
          <ac:spMkLst>
            <pc:docMk/>
            <pc:sldMk cId="2047918059" sldId="268"/>
            <ac:spMk id="24" creationId="{3AB72E55-43E4-4356-BFE8-E2102CB0B505}"/>
          </ac:spMkLst>
        </pc:spChg>
        <pc:cxnChg chg="add">
          <ac:chgData name="Sandra Kreuning" userId="ec82587d-f859-43aa-91d3-fb8f47fe5957" providerId="ADAL" clId="{79BD46B3-7BF2-4AA6-87ED-15265061F4A6}" dt="2020-12-01T10:00:18.633" v="1098" actId="26606"/>
          <ac:cxnSpMkLst>
            <pc:docMk/>
            <pc:sldMk cId="2047918059" sldId="268"/>
            <ac:cxnSpMk id="18" creationId="{4B3BCACB-5880-460B-9606-8C433A9AF99D}"/>
          </ac:cxnSpMkLst>
        </pc:cxnChg>
      </pc:sldChg>
      <pc:sldChg chg="addSp delSp modSp add mod setBg">
        <pc:chgData name="Sandra Kreuning" userId="ec82587d-f859-43aa-91d3-fb8f47fe5957" providerId="ADAL" clId="{79BD46B3-7BF2-4AA6-87ED-15265061F4A6}" dt="2020-12-01T14:42:02.590" v="1118" actId="26606"/>
        <pc:sldMkLst>
          <pc:docMk/>
          <pc:sldMk cId="33326432" sldId="269"/>
        </pc:sldMkLst>
        <pc:spChg chg="mod">
          <ac:chgData name="Sandra Kreuning" userId="ec82587d-f859-43aa-91d3-fb8f47fe5957" providerId="ADAL" clId="{79BD46B3-7BF2-4AA6-87ED-15265061F4A6}" dt="2020-12-01T14:42:02.590" v="1118" actId="26606"/>
          <ac:spMkLst>
            <pc:docMk/>
            <pc:sldMk cId="33326432" sldId="269"/>
            <ac:spMk id="2" creationId="{090D101B-E1E1-448C-B412-02E7F1F1EA0C}"/>
          </ac:spMkLst>
        </pc:spChg>
        <pc:spChg chg="del mod">
          <ac:chgData name="Sandra Kreuning" userId="ec82587d-f859-43aa-91d3-fb8f47fe5957" providerId="ADAL" clId="{79BD46B3-7BF2-4AA6-87ED-15265061F4A6}" dt="2020-12-01T09:59:53.777" v="1097" actId="478"/>
          <ac:spMkLst>
            <pc:docMk/>
            <pc:sldMk cId="33326432" sldId="269"/>
            <ac:spMk id="3" creationId="{73DE3167-69E9-4A38-8B59-C6FDB0DEA798}"/>
          </ac:spMkLst>
        </pc:spChg>
        <pc:spChg chg="add">
          <ac:chgData name="Sandra Kreuning" userId="ec82587d-f859-43aa-91d3-fb8f47fe5957" providerId="ADAL" clId="{79BD46B3-7BF2-4AA6-87ED-15265061F4A6}" dt="2020-12-01T14:42:02.590" v="1118" actId="26606"/>
          <ac:spMkLst>
            <pc:docMk/>
            <pc:sldMk cId="33326432" sldId="269"/>
            <ac:spMk id="7" creationId="{4522B21E-B2B9-4C72-9A71-C87EFD137480}"/>
          </ac:spMkLst>
        </pc:spChg>
        <pc:spChg chg="add">
          <ac:chgData name="Sandra Kreuning" userId="ec82587d-f859-43aa-91d3-fb8f47fe5957" providerId="ADAL" clId="{79BD46B3-7BF2-4AA6-87ED-15265061F4A6}" dt="2020-12-01T14:42:02.590" v="1118" actId="26606"/>
          <ac:spMkLst>
            <pc:docMk/>
            <pc:sldMk cId="33326432" sldId="269"/>
            <ac:spMk id="9" creationId="{5EB7D2A2-F448-44D4-938C-DC84CBCB3B1E}"/>
          </ac:spMkLst>
        </pc:spChg>
        <pc:spChg chg="add">
          <ac:chgData name="Sandra Kreuning" userId="ec82587d-f859-43aa-91d3-fb8f47fe5957" providerId="ADAL" clId="{79BD46B3-7BF2-4AA6-87ED-15265061F4A6}" dt="2020-12-01T14:42:02.590" v="1118" actId="26606"/>
          <ac:spMkLst>
            <pc:docMk/>
            <pc:sldMk cId="33326432" sldId="269"/>
            <ac:spMk id="11" creationId="{871AEA07-1E14-44B4-8E55-64EF049CD66F}"/>
          </ac:spMkLst>
        </pc:spChg>
        <pc:cxnChg chg="add">
          <ac:chgData name="Sandra Kreuning" userId="ec82587d-f859-43aa-91d3-fb8f47fe5957" providerId="ADAL" clId="{79BD46B3-7BF2-4AA6-87ED-15265061F4A6}" dt="2020-12-01T14:42:02.590" v="1118" actId="26606"/>
          <ac:cxnSpMkLst>
            <pc:docMk/>
            <pc:sldMk cId="33326432" sldId="269"/>
            <ac:cxnSpMk id="13" creationId="{F7C8EA93-3210-4C62-99E9-153C275E3A87}"/>
          </ac:cxnSpMkLst>
        </pc:cxnChg>
      </pc:sldChg>
      <pc:sldChg chg="addSp delSp modSp add mod setBg">
        <pc:chgData name="Sandra Kreuning" userId="ec82587d-f859-43aa-91d3-fb8f47fe5957" providerId="ADAL" clId="{79BD46B3-7BF2-4AA6-87ED-15265061F4A6}" dt="2020-12-07T10:20:03.049" v="1309" actId="5793"/>
        <pc:sldMkLst>
          <pc:docMk/>
          <pc:sldMk cId="4142513184" sldId="270"/>
        </pc:sldMkLst>
        <pc:spChg chg="del mod">
          <ac:chgData name="Sandra Kreuning" userId="ec82587d-f859-43aa-91d3-fb8f47fe5957" providerId="ADAL" clId="{79BD46B3-7BF2-4AA6-87ED-15265061F4A6}" dt="2020-12-01T14:42:12.098" v="1121" actId="478"/>
          <ac:spMkLst>
            <pc:docMk/>
            <pc:sldMk cId="4142513184" sldId="270"/>
            <ac:spMk id="2" creationId="{1C7EAD7C-AEBC-4BED-A3DF-9302FE272B1D}"/>
          </ac:spMkLst>
        </pc:spChg>
        <pc:spChg chg="mod">
          <ac:chgData name="Sandra Kreuning" userId="ec82587d-f859-43aa-91d3-fb8f47fe5957" providerId="ADAL" clId="{79BD46B3-7BF2-4AA6-87ED-15265061F4A6}" dt="2020-12-07T10:20:03.049" v="1309" actId="5793"/>
          <ac:spMkLst>
            <pc:docMk/>
            <pc:sldMk cId="4142513184" sldId="270"/>
            <ac:spMk id="3" creationId="{9EA135F9-5ACB-491C-9737-7065F98E0DC5}"/>
          </ac:spMkLst>
        </pc:spChg>
        <pc:spChg chg="add del">
          <ac:chgData name="Sandra Kreuning" userId="ec82587d-f859-43aa-91d3-fb8f47fe5957" providerId="ADAL" clId="{79BD46B3-7BF2-4AA6-87ED-15265061F4A6}" dt="2020-12-01T14:42:42.830" v="1126" actId="26606"/>
          <ac:spMkLst>
            <pc:docMk/>
            <pc:sldMk cId="4142513184" sldId="270"/>
            <ac:spMk id="8" creationId="{4DA718D0-4865-4629-8134-44F68D41D574}"/>
          </ac:spMkLst>
        </pc:spChg>
        <pc:spChg chg="add del">
          <ac:chgData name="Sandra Kreuning" userId="ec82587d-f859-43aa-91d3-fb8f47fe5957" providerId="ADAL" clId="{79BD46B3-7BF2-4AA6-87ED-15265061F4A6}" dt="2020-12-01T14:42:42.830" v="1126" actId="26606"/>
          <ac:spMkLst>
            <pc:docMk/>
            <pc:sldMk cId="4142513184" sldId="270"/>
            <ac:spMk id="14" creationId="{CBC4F608-B4B8-48C3-9572-C0F061B1CD99}"/>
          </ac:spMkLst>
        </pc:spChg>
        <pc:spChg chg="add">
          <ac:chgData name="Sandra Kreuning" userId="ec82587d-f859-43aa-91d3-fb8f47fe5957" providerId="ADAL" clId="{79BD46B3-7BF2-4AA6-87ED-15265061F4A6}" dt="2020-12-01T14:42:42.830" v="1127" actId="26606"/>
          <ac:spMkLst>
            <pc:docMk/>
            <pc:sldMk cId="4142513184" sldId="270"/>
            <ac:spMk id="16" creationId="{DBF61EA3-B236-439E-9C0B-340980D56BEE}"/>
          </ac:spMkLst>
        </pc:spChg>
        <pc:spChg chg="add">
          <ac:chgData name="Sandra Kreuning" userId="ec82587d-f859-43aa-91d3-fb8f47fe5957" providerId="ADAL" clId="{79BD46B3-7BF2-4AA6-87ED-15265061F4A6}" dt="2020-12-01T14:42:42.830" v="1127" actId="26606"/>
          <ac:spMkLst>
            <pc:docMk/>
            <pc:sldMk cId="4142513184" sldId="270"/>
            <ac:spMk id="20" creationId="{E659831F-0D9A-4C63-9EBB-8435B85A440F}"/>
          </ac:spMkLst>
        </pc:spChg>
        <pc:grpChg chg="add del">
          <ac:chgData name="Sandra Kreuning" userId="ec82587d-f859-43aa-91d3-fb8f47fe5957" providerId="ADAL" clId="{79BD46B3-7BF2-4AA6-87ED-15265061F4A6}" dt="2020-12-01T14:42:42.830" v="1126" actId="26606"/>
          <ac:grpSpMkLst>
            <pc:docMk/>
            <pc:sldMk cId="4142513184" sldId="270"/>
            <ac:grpSpMk id="10" creationId="{65167ED7-6315-43AB-B1B6-C326D5FD8F84}"/>
          </ac:grpSpMkLst>
        </pc:grpChg>
        <pc:grpChg chg="add">
          <ac:chgData name="Sandra Kreuning" userId="ec82587d-f859-43aa-91d3-fb8f47fe5957" providerId="ADAL" clId="{79BD46B3-7BF2-4AA6-87ED-15265061F4A6}" dt="2020-12-01T14:42:42.830" v="1127" actId="26606"/>
          <ac:grpSpMkLst>
            <pc:docMk/>
            <pc:sldMk cId="4142513184" sldId="270"/>
            <ac:grpSpMk id="17" creationId="{28FAF094-D087-493F-8DF9-A486C2D6BBAA}"/>
          </ac:grpSpMkLst>
        </pc:grpChg>
      </pc:sldChg>
      <pc:sldChg chg="addSp delSp modSp add mod setBg">
        <pc:chgData name="Sandra Kreuning" userId="ec82587d-f859-43aa-91d3-fb8f47fe5957" providerId="ADAL" clId="{79BD46B3-7BF2-4AA6-87ED-15265061F4A6}" dt="2020-12-07T10:28:16.301" v="1456" actId="26606"/>
        <pc:sldMkLst>
          <pc:docMk/>
          <pc:sldMk cId="2418727515" sldId="271"/>
        </pc:sldMkLst>
        <pc:spChg chg="mod">
          <ac:chgData name="Sandra Kreuning" userId="ec82587d-f859-43aa-91d3-fb8f47fe5957" providerId="ADAL" clId="{79BD46B3-7BF2-4AA6-87ED-15265061F4A6}" dt="2020-12-07T10:28:16.301" v="1456" actId="26606"/>
          <ac:spMkLst>
            <pc:docMk/>
            <pc:sldMk cId="2418727515" sldId="271"/>
            <ac:spMk id="2" creationId="{E00B0BB6-BAF5-47D1-A8D7-F97016C5AF81}"/>
          </ac:spMkLst>
        </pc:spChg>
        <pc:spChg chg="del mod">
          <ac:chgData name="Sandra Kreuning" userId="ec82587d-f859-43aa-91d3-fb8f47fe5957" providerId="ADAL" clId="{79BD46B3-7BF2-4AA6-87ED-15265061F4A6}" dt="2020-12-01T14:42:53.898" v="1129" actId="478"/>
          <ac:spMkLst>
            <pc:docMk/>
            <pc:sldMk cId="2418727515" sldId="271"/>
            <ac:spMk id="3" creationId="{A6A14F25-61FA-463C-BB97-90F0BC587BD9}"/>
          </ac:spMkLst>
        </pc:spChg>
        <pc:spChg chg="add del">
          <ac:chgData name="Sandra Kreuning" userId="ec82587d-f859-43aa-91d3-fb8f47fe5957" providerId="ADAL" clId="{79BD46B3-7BF2-4AA6-87ED-15265061F4A6}" dt="2020-12-07T10:28:16.301" v="1456" actId="26606"/>
          <ac:spMkLst>
            <pc:docMk/>
            <pc:sldMk cId="2418727515" sldId="271"/>
            <ac:spMk id="7" creationId="{FFD48BC7-DC40-47DE-87EE-9F4B6ECB9ABB}"/>
          </ac:spMkLst>
        </pc:spChg>
        <pc:spChg chg="add del">
          <ac:chgData name="Sandra Kreuning" userId="ec82587d-f859-43aa-91d3-fb8f47fe5957" providerId="ADAL" clId="{79BD46B3-7BF2-4AA6-87ED-15265061F4A6}" dt="2020-12-07T10:28:16.301" v="1456" actId="26606"/>
          <ac:spMkLst>
            <pc:docMk/>
            <pc:sldMk cId="2418727515" sldId="271"/>
            <ac:spMk id="9" creationId="{E502BBC7-2C76-46F3-BC24-5985BC13DB88}"/>
          </ac:spMkLst>
        </pc:spChg>
        <pc:spChg chg="add del">
          <ac:chgData name="Sandra Kreuning" userId="ec82587d-f859-43aa-91d3-fb8f47fe5957" providerId="ADAL" clId="{79BD46B3-7BF2-4AA6-87ED-15265061F4A6}" dt="2020-12-07T10:28:16.301" v="1456" actId="26606"/>
          <ac:spMkLst>
            <pc:docMk/>
            <pc:sldMk cId="2418727515" sldId="271"/>
            <ac:spMk id="11" creationId="{C7F28D52-2A5F-4D23-81AE-7CB8B591C7AF}"/>
          </ac:spMkLst>
        </pc:spChg>
        <pc:spChg chg="add del">
          <ac:chgData name="Sandra Kreuning" userId="ec82587d-f859-43aa-91d3-fb8f47fe5957" providerId="ADAL" clId="{79BD46B3-7BF2-4AA6-87ED-15265061F4A6}" dt="2020-12-07T10:28:16.301" v="1456" actId="26606"/>
          <ac:spMkLst>
            <pc:docMk/>
            <pc:sldMk cId="2418727515" sldId="271"/>
            <ac:spMk id="13" creationId="{3629484E-3792-4B3D-89AD-7C8A1ED0E0D4}"/>
          </ac:spMkLst>
        </pc:spChg>
        <pc:spChg chg="add">
          <ac:chgData name="Sandra Kreuning" userId="ec82587d-f859-43aa-91d3-fb8f47fe5957" providerId="ADAL" clId="{79BD46B3-7BF2-4AA6-87ED-15265061F4A6}" dt="2020-12-07T10:28:16.301" v="1456" actId="26606"/>
          <ac:spMkLst>
            <pc:docMk/>
            <pc:sldMk cId="2418727515" sldId="271"/>
            <ac:spMk id="18" creationId="{4E1BEB12-92AF-4445-98AD-4C7756E7C93B}"/>
          </ac:spMkLst>
        </pc:spChg>
        <pc:spChg chg="add">
          <ac:chgData name="Sandra Kreuning" userId="ec82587d-f859-43aa-91d3-fb8f47fe5957" providerId="ADAL" clId="{79BD46B3-7BF2-4AA6-87ED-15265061F4A6}" dt="2020-12-07T10:28:16.301" v="1456" actId="26606"/>
          <ac:spMkLst>
            <pc:docMk/>
            <pc:sldMk cId="2418727515" sldId="271"/>
            <ac:spMk id="20" creationId="{D0522C2C-7B5C-48A7-A969-03941E5D2E76}"/>
          </ac:spMkLst>
        </pc:spChg>
        <pc:spChg chg="add">
          <ac:chgData name="Sandra Kreuning" userId="ec82587d-f859-43aa-91d3-fb8f47fe5957" providerId="ADAL" clId="{79BD46B3-7BF2-4AA6-87ED-15265061F4A6}" dt="2020-12-07T10:28:16.301" v="1456" actId="26606"/>
          <ac:spMkLst>
            <pc:docMk/>
            <pc:sldMk cId="2418727515" sldId="271"/>
            <ac:spMk id="22" creationId="{9C682A1A-5B2D-4111-BBD6-620165633E5B}"/>
          </ac:spMkLst>
        </pc:spChg>
        <pc:spChg chg="add">
          <ac:chgData name="Sandra Kreuning" userId="ec82587d-f859-43aa-91d3-fb8f47fe5957" providerId="ADAL" clId="{79BD46B3-7BF2-4AA6-87ED-15265061F4A6}" dt="2020-12-07T10:28:16.301" v="1456" actId="26606"/>
          <ac:spMkLst>
            <pc:docMk/>
            <pc:sldMk cId="2418727515" sldId="271"/>
            <ac:spMk id="24" creationId="{D6EE29F2-D77F-4BD0-A20B-334D316A1C9D}"/>
          </ac:spMkLst>
        </pc:spChg>
        <pc:spChg chg="add">
          <ac:chgData name="Sandra Kreuning" userId="ec82587d-f859-43aa-91d3-fb8f47fe5957" providerId="ADAL" clId="{79BD46B3-7BF2-4AA6-87ED-15265061F4A6}" dt="2020-12-07T10:28:16.301" v="1456" actId="26606"/>
          <ac:spMkLst>
            <pc:docMk/>
            <pc:sldMk cId="2418727515" sldId="271"/>
            <ac:spMk id="26" creationId="{22D09ED2-868F-42C6-866E-F92E0CEF314F}"/>
          </ac:spMkLst>
        </pc:spChg>
      </pc:sldChg>
      <pc:sldChg chg="addSp delSp modSp add mod setBg">
        <pc:chgData name="Sandra Kreuning" userId="ec82587d-f859-43aa-91d3-fb8f47fe5957" providerId="ADAL" clId="{79BD46B3-7BF2-4AA6-87ED-15265061F4A6}" dt="2020-12-01T14:47:25.260" v="1137" actId="26606"/>
        <pc:sldMkLst>
          <pc:docMk/>
          <pc:sldMk cId="1567315860" sldId="272"/>
        </pc:sldMkLst>
        <pc:spChg chg="del mod">
          <ac:chgData name="Sandra Kreuning" userId="ec82587d-f859-43aa-91d3-fb8f47fe5957" providerId="ADAL" clId="{79BD46B3-7BF2-4AA6-87ED-15265061F4A6}" dt="2020-12-01T14:47:15.871" v="1132" actId="478"/>
          <ac:spMkLst>
            <pc:docMk/>
            <pc:sldMk cId="1567315860" sldId="272"/>
            <ac:spMk id="2" creationId="{4A74B160-FF14-46D9-B89C-B80D6C2BA5FC}"/>
          </ac:spMkLst>
        </pc:spChg>
        <pc:spChg chg="mod">
          <ac:chgData name="Sandra Kreuning" userId="ec82587d-f859-43aa-91d3-fb8f47fe5957" providerId="ADAL" clId="{79BD46B3-7BF2-4AA6-87ED-15265061F4A6}" dt="2020-12-01T14:47:25.260" v="1137" actId="26606"/>
          <ac:spMkLst>
            <pc:docMk/>
            <pc:sldMk cId="1567315860" sldId="272"/>
            <ac:spMk id="3" creationId="{A45B1161-AB68-41CE-9F15-9C4B0F678F5C}"/>
          </ac:spMkLst>
        </pc:spChg>
        <pc:spChg chg="add del">
          <ac:chgData name="Sandra Kreuning" userId="ec82587d-f859-43aa-91d3-fb8f47fe5957" providerId="ADAL" clId="{79BD46B3-7BF2-4AA6-87ED-15265061F4A6}" dt="2020-12-01T14:47:23.507" v="1134" actId="26606"/>
          <ac:spMkLst>
            <pc:docMk/>
            <pc:sldMk cId="1567315860" sldId="272"/>
            <ac:spMk id="8" creationId="{1C799903-48D5-4A31-A1A2-541072D9771E}"/>
          </ac:spMkLst>
        </pc:spChg>
        <pc:spChg chg="add del">
          <ac:chgData name="Sandra Kreuning" userId="ec82587d-f859-43aa-91d3-fb8f47fe5957" providerId="ADAL" clId="{79BD46B3-7BF2-4AA6-87ED-15265061F4A6}" dt="2020-12-01T14:47:23.507" v="1134" actId="26606"/>
          <ac:spMkLst>
            <pc:docMk/>
            <pc:sldMk cId="1567315860" sldId="272"/>
            <ac:spMk id="10" creationId="{8EFFF109-FC58-4FD3-BE05-9775A1310F55}"/>
          </ac:spMkLst>
        </pc:spChg>
        <pc:spChg chg="add del">
          <ac:chgData name="Sandra Kreuning" userId="ec82587d-f859-43aa-91d3-fb8f47fe5957" providerId="ADAL" clId="{79BD46B3-7BF2-4AA6-87ED-15265061F4A6}" dt="2020-12-01T14:47:23.507" v="1134" actId="26606"/>
          <ac:spMkLst>
            <pc:docMk/>
            <pc:sldMk cId="1567315860" sldId="272"/>
            <ac:spMk id="12" creationId="{E1B96AD6-92A9-4273-A62B-96A1C3E0BA95}"/>
          </ac:spMkLst>
        </pc:spChg>
        <pc:spChg chg="add del">
          <ac:chgData name="Sandra Kreuning" userId="ec82587d-f859-43aa-91d3-fb8f47fe5957" providerId="ADAL" clId="{79BD46B3-7BF2-4AA6-87ED-15265061F4A6}" dt="2020-12-01T14:47:23.507" v="1134" actId="26606"/>
          <ac:spMkLst>
            <pc:docMk/>
            <pc:sldMk cId="1567315860" sldId="272"/>
            <ac:spMk id="14" creationId="{463EEC44-1BA3-44ED-81FC-A644B04B2A44}"/>
          </ac:spMkLst>
        </pc:spChg>
        <pc:spChg chg="add del">
          <ac:chgData name="Sandra Kreuning" userId="ec82587d-f859-43aa-91d3-fb8f47fe5957" providerId="ADAL" clId="{79BD46B3-7BF2-4AA6-87ED-15265061F4A6}" dt="2020-12-01T14:47:25.260" v="1136" actId="26606"/>
          <ac:spMkLst>
            <pc:docMk/>
            <pc:sldMk cId="1567315860" sldId="272"/>
            <ac:spMk id="16" creationId="{2029D5AD-8348-4446-B191-6A9B6FE03F21}"/>
          </ac:spMkLst>
        </pc:spChg>
        <pc:spChg chg="add del">
          <ac:chgData name="Sandra Kreuning" userId="ec82587d-f859-43aa-91d3-fb8f47fe5957" providerId="ADAL" clId="{79BD46B3-7BF2-4AA6-87ED-15265061F4A6}" dt="2020-12-01T14:47:25.260" v="1136" actId="26606"/>
          <ac:spMkLst>
            <pc:docMk/>
            <pc:sldMk cId="1567315860" sldId="272"/>
            <ac:spMk id="17" creationId="{A3F395A2-2B64-4749-BD93-2F159C7E1FB5}"/>
          </ac:spMkLst>
        </pc:spChg>
        <pc:spChg chg="add del">
          <ac:chgData name="Sandra Kreuning" userId="ec82587d-f859-43aa-91d3-fb8f47fe5957" providerId="ADAL" clId="{79BD46B3-7BF2-4AA6-87ED-15265061F4A6}" dt="2020-12-01T14:47:25.260" v="1136" actId="26606"/>
          <ac:spMkLst>
            <pc:docMk/>
            <pc:sldMk cId="1567315860" sldId="272"/>
            <ac:spMk id="18" creationId="{5CF0135B-EAB8-4CA0-896C-2D897ECD28BC}"/>
          </ac:spMkLst>
        </pc:spChg>
        <pc:spChg chg="add del">
          <ac:chgData name="Sandra Kreuning" userId="ec82587d-f859-43aa-91d3-fb8f47fe5957" providerId="ADAL" clId="{79BD46B3-7BF2-4AA6-87ED-15265061F4A6}" dt="2020-12-01T14:47:25.260" v="1136" actId="26606"/>
          <ac:spMkLst>
            <pc:docMk/>
            <pc:sldMk cId="1567315860" sldId="272"/>
            <ac:spMk id="19" creationId="{92C3387C-D24F-4737-8A37-1DC5CFF09CFA}"/>
          </ac:spMkLst>
        </pc:spChg>
        <pc:spChg chg="add">
          <ac:chgData name="Sandra Kreuning" userId="ec82587d-f859-43aa-91d3-fb8f47fe5957" providerId="ADAL" clId="{79BD46B3-7BF2-4AA6-87ED-15265061F4A6}" dt="2020-12-01T14:47:25.260" v="1137" actId="26606"/>
          <ac:spMkLst>
            <pc:docMk/>
            <pc:sldMk cId="1567315860" sldId="272"/>
            <ac:spMk id="21" creationId="{907EF6B7-1338-4443-8C46-6A318D952DFD}"/>
          </ac:spMkLst>
        </pc:spChg>
        <pc:spChg chg="add">
          <ac:chgData name="Sandra Kreuning" userId="ec82587d-f859-43aa-91d3-fb8f47fe5957" providerId="ADAL" clId="{79BD46B3-7BF2-4AA6-87ED-15265061F4A6}" dt="2020-12-01T14:47:25.260" v="1137" actId="26606"/>
          <ac:spMkLst>
            <pc:docMk/>
            <pc:sldMk cId="1567315860" sldId="272"/>
            <ac:spMk id="22" creationId="{DAAE4CDD-124C-4DCF-9584-B6033B545DD5}"/>
          </ac:spMkLst>
        </pc:spChg>
        <pc:spChg chg="add">
          <ac:chgData name="Sandra Kreuning" userId="ec82587d-f859-43aa-91d3-fb8f47fe5957" providerId="ADAL" clId="{79BD46B3-7BF2-4AA6-87ED-15265061F4A6}" dt="2020-12-01T14:47:25.260" v="1137" actId="26606"/>
          <ac:spMkLst>
            <pc:docMk/>
            <pc:sldMk cId="1567315860" sldId="272"/>
            <ac:spMk id="23" creationId="{081E4A58-353D-44AE-B2FC-2A74E2E400F7}"/>
          </ac:spMkLst>
        </pc:spChg>
      </pc:sldChg>
      <pc:sldChg chg="addSp delSp modSp add mod setBg">
        <pc:chgData name="Sandra Kreuning" userId="ec82587d-f859-43aa-91d3-fb8f47fe5957" providerId="ADAL" clId="{79BD46B3-7BF2-4AA6-87ED-15265061F4A6}" dt="2020-12-01T14:47:38.484" v="1141" actId="26606"/>
        <pc:sldMkLst>
          <pc:docMk/>
          <pc:sldMk cId="1152232170" sldId="273"/>
        </pc:sldMkLst>
        <pc:spChg chg="mod">
          <ac:chgData name="Sandra Kreuning" userId="ec82587d-f859-43aa-91d3-fb8f47fe5957" providerId="ADAL" clId="{79BD46B3-7BF2-4AA6-87ED-15265061F4A6}" dt="2020-12-01T14:47:38.484" v="1141" actId="26606"/>
          <ac:spMkLst>
            <pc:docMk/>
            <pc:sldMk cId="1152232170" sldId="273"/>
            <ac:spMk id="2" creationId="{B8036BBE-2562-4C48-8221-8CEF7CD96229}"/>
          </ac:spMkLst>
        </pc:spChg>
        <pc:spChg chg="del mod">
          <ac:chgData name="Sandra Kreuning" userId="ec82587d-f859-43aa-91d3-fb8f47fe5957" providerId="ADAL" clId="{79BD46B3-7BF2-4AA6-87ED-15265061F4A6}" dt="2020-12-01T14:47:36.183" v="1140" actId="478"/>
          <ac:spMkLst>
            <pc:docMk/>
            <pc:sldMk cId="1152232170" sldId="273"/>
            <ac:spMk id="3" creationId="{519EAD8C-99BF-4414-9976-9D3C549534E4}"/>
          </ac:spMkLst>
        </pc:spChg>
        <pc:spChg chg="add">
          <ac:chgData name="Sandra Kreuning" userId="ec82587d-f859-43aa-91d3-fb8f47fe5957" providerId="ADAL" clId="{79BD46B3-7BF2-4AA6-87ED-15265061F4A6}" dt="2020-12-01T14:47:38.484" v="1141" actId="26606"/>
          <ac:spMkLst>
            <pc:docMk/>
            <pc:sldMk cId="1152232170" sldId="273"/>
            <ac:spMk id="7" creationId="{9AFC454B-A080-4D23-B177-6D5356C6E6EF}"/>
          </ac:spMkLst>
        </pc:spChg>
        <pc:spChg chg="add">
          <ac:chgData name="Sandra Kreuning" userId="ec82587d-f859-43aa-91d3-fb8f47fe5957" providerId="ADAL" clId="{79BD46B3-7BF2-4AA6-87ED-15265061F4A6}" dt="2020-12-01T14:47:38.484" v="1141" actId="26606"/>
          <ac:spMkLst>
            <pc:docMk/>
            <pc:sldMk cId="1152232170" sldId="273"/>
            <ac:spMk id="9" creationId="{D0522C2C-7B5C-48A7-A969-03941E5D2E76}"/>
          </ac:spMkLst>
        </pc:spChg>
        <pc:spChg chg="add">
          <ac:chgData name="Sandra Kreuning" userId="ec82587d-f859-43aa-91d3-fb8f47fe5957" providerId="ADAL" clId="{79BD46B3-7BF2-4AA6-87ED-15265061F4A6}" dt="2020-12-01T14:47:38.484" v="1141" actId="26606"/>
          <ac:spMkLst>
            <pc:docMk/>
            <pc:sldMk cId="1152232170" sldId="273"/>
            <ac:spMk id="11" creationId="{9C682A1A-5B2D-4111-BBD6-620165633E5B}"/>
          </ac:spMkLst>
        </pc:spChg>
        <pc:spChg chg="add">
          <ac:chgData name="Sandra Kreuning" userId="ec82587d-f859-43aa-91d3-fb8f47fe5957" providerId="ADAL" clId="{79BD46B3-7BF2-4AA6-87ED-15265061F4A6}" dt="2020-12-01T14:47:38.484" v="1141" actId="26606"/>
          <ac:spMkLst>
            <pc:docMk/>
            <pc:sldMk cId="1152232170" sldId="273"/>
            <ac:spMk id="13" creationId="{D6EE29F2-D77F-4BD0-A20B-334D316A1C9D}"/>
          </ac:spMkLst>
        </pc:spChg>
        <pc:spChg chg="add">
          <ac:chgData name="Sandra Kreuning" userId="ec82587d-f859-43aa-91d3-fb8f47fe5957" providerId="ADAL" clId="{79BD46B3-7BF2-4AA6-87ED-15265061F4A6}" dt="2020-12-01T14:47:38.484" v="1141" actId="26606"/>
          <ac:spMkLst>
            <pc:docMk/>
            <pc:sldMk cId="1152232170" sldId="273"/>
            <ac:spMk id="15" creationId="{22D09ED2-868F-42C6-866E-F92E0CEF314F}"/>
          </ac:spMkLst>
        </pc:spChg>
      </pc:sldChg>
      <pc:sldChg chg="addSp delSp modSp add mod setBg">
        <pc:chgData name="Sandra Kreuning" userId="ec82587d-f859-43aa-91d3-fb8f47fe5957" providerId="ADAL" clId="{79BD46B3-7BF2-4AA6-87ED-15265061F4A6}" dt="2020-12-07T10:20:47.023" v="1311" actId="115"/>
        <pc:sldMkLst>
          <pc:docMk/>
          <pc:sldMk cId="4125298327" sldId="274"/>
        </pc:sldMkLst>
        <pc:spChg chg="del mod">
          <ac:chgData name="Sandra Kreuning" userId="ec82587d-f859-43aa-91d3-fb8f47fe5957" providerId="ADAL" clId="{79BD46B3-7BF2-4AA6-87ED-15265061F4A6}" dt="2020-12-01T14:47:50.377" v="1144" actId="478"/>
          <ac:spMkLst>
            <pc:docMk/>
            <pc:sldMk cId="4125298327" sldId="274"/>
            <ac:spMk id="2" creationId="{BC8A2E7A-D686-4E58-9BEF-21D0FE30E3D9}"/>
          </ac:spMkLst>
        </pc:spChg>
        <pc:spChg chg="mod">
          <ac:chgData name="Sandra Kreuning" userId="ec82587d-f859-43aa-91d3-fb8f47fe5957" providerId="ADAL" clId="{79BD46B3-7BF2-4AA6-87ED-15265061F4A6}" dt="2020-12-07T10:20:47.023" v="1311" actId="115"/>
          <ac:spMkLst>
            <pc:docMk/>
            <pc:sldMk cId="4125298327" sldId="274"/>
            <ac:spMk id="3" creationId="{E4FC224A-A385-4DC2-8C02-342A456530DF}"/>
          </ac:spMkLst>
        </pc:spChg>
        <pc:spChg chg="add">
          <ac:chgData name="Sandra Kreuning" userId="ec82587d-f859-43aa-91d3-fb8f47fe5957" providerId="ADAL" clId="{79BD46B3-7BF2-4AA6-87ED-15265061F4A6}" dt="2020-12-01T14:48:01.055" v="1146" actId="26606"/>
          <ac:spMkLst>
            <pc:docMk/>
            <pc:sldMk cId="4125298327" sldId="274"/>
            <ac:spMk id="10" creationId="{AFA67CD3-AB4E-4A7A-BEB8-53C445D8C44E}"/>
          </ac:spMkLst>
        </pc:spChg>
        <pc:spChg chg="add">
          <ac:chgData name="Sandra Kreuning" userId="ec82587d-f859-43aa-91d3-fb8f47fe5957" providerId="ADAL" clId="{79BD46B3-7BF2-4AA6-87ED-15265061F4A6}" dt="2020-12-01T14:48:01.055" v="1146" actId="26606"/>
          <ac:spMkLst>
            <pc:docMk/>
            <pc:sldMk cId="4125298327" sldId="274"/>
            <ac:spMk id="14" creationId="{339C8D78-A644-462F-B674-F440635E5353}"/>
          </ac:spMkLst>
        </pc:spChg>
        <pc:picChg chg="add">
          <ac:chgData name="Sandra Kreuning" userId="ec82587d-f859-43aa-91d3-fb8f47fe5957" providerId="ADAL" clId="{79BD46B3-7BF2-4AA6-87ED-15265061F4A6}" dt="2020-12-01T14:48:01.055" v="1146" actId="26606"/>
          <ac:picMkLst>
            <pc:docMk/>
            <pc:sldMk cId="4125298327" sldId="274"/>
            <ac:picMk id="7" creationId="{1F1E75BA-3DA2-4A1B-BBD1-281BA438A8B0}"/>
          </ac:picMkLst>
        </pc:picChg>
        <pc:picChg chg="add">
          <ac:chgData name="Sandra Kreuning" userId="ec82587d-f859-43aa-91d3-fb8f47fe5957" providerId="ADAL" clId="{79BD46B3-7BF2-4AA6-87ED-15265061F4A6}" dt="2020-12-01T14:48:01.055" v="1146" actId="26606"/>
          <ac:picMkLst>
            <pc:docMk/>
            <pc:sldMk cId="4125298327" sldId="274"/>
            <ac:picMk id="12" creationId="{07CF545F-9C2E-4446-97CD-AD92990C2B68}"/>
          </ac:picMkLst>
        </pc:picChg>
      </pc:sldChg>
      <pc:sldChg chg="addSp delSp modSp add mod setBg">
        <pc:chgData name="Sandra Kreuning" userId="ec82587d-f859-43aa-91d3-fb8f47fe5957" providerId="ADAL" clId="{79BD46B3-7BF2-4AA6-87ED-15265061F4A6}" dt="2020-12-01T14:48:17.595" v="1149" actId="26606"/>
        <pc:sldMkLst>
          <pc:docMk/>
          <pc:sldMk cId="2520459210" sldId="275"/>
        </pc:sldMkLst>
        <pc:spChg chg="mod">
          <ac:chgData name="Sandra Kreuning" userId="ec82587d-f859-43aa-91d3-fb8f47fe5957" providerId="ADAL" clId="{79BD46B3-7BF2-4AA6-87ED-15265061F4A6}" dt="2020-12-01T14:48:17.595" v="1149" actId="26606"/>
          <ac:spMkLst>
            <pc:docMk/>
            <pc:sldMk cId="2520459210" sldId="275"/>
            <ac:spMk id="2" creationId="{46F5149A-57DD-4E85-AA3B-77FC96502CC1}"/>
          </ac:spMkLst>
        </pc:spChg>
        <pc:spChg chg="del mod">
          <ac:chgData name="Sandra Kreuning" userId="ec82587d-f859-43aa-91d3-fb8f47fe5957" providerId="ADAL" clId="{79BD46B3-7BF2-4AA6-87ED-15265061F4A6}" dt="2020-12-01T14:48:14.394" v="1148" actId="478"/>
          <ac:spMkLst>
            <pc:docMk/>
            <pc:sldMk cId="2520459210" sldId="275"/>
            <ac:spMk id="3" creationId="{365BD945-CE08-40DF-8BE9-AFAC39B8B4CE}"/>
          </ac:spMkLst>
        </pc:spChg>
        <pc:spChg chg="add">
          <ac:chgData name="Sandra Kreuning" userId="ec82587d-f859-43aa-91d3-fb8f47fe5957" providerId="ADAL" clId="{79BD46B3-7BF2-4AA6-87ED-15265061F4A6}" dt="2020-12-01T14:48:17.595" v="1149" actId="26606"/>
          <ac:spMkLst>
            <pc:docMk/>
            <pc:sldMk cId="2520459210" sldId="275"/>
            <ac:spMk id="7" creationId="{A7895A40-19A4-42D6-9D30-DBC1E8002635}"/>
          </ac:spMkLst>
        </pc:spChg>
        <pc:spChg chg="add">
          <ac:chgData name="Sandra Kreuning" userId="ec82587d-f859-43aa-91d3-fb8f47fe5957" providerId="ADAL" clId="{79BD46B3-7BF2-4AA6-87ED-15265061F4A6}" dt="2020-12-01T14:48:17.595" v="1149" actId="26606"/>
          <ac:spMkLst>
            <pc:docMk/>
            <pc:sldMk cId="2520459210" sldId="275"/>
            <ac:spMk id="9" creationId="{02F429C4-ABC9-46FC-818A-B5429CDE4A96}"/>
          </ac:spMkLst>
        </pc:spChg>
        <pc:spChg chg="add">
          <ac:chgData name="Sandra Kreuning" userId="ec82587d-f859-43aa-91d3-fb8f47fe5957" providerId="ADAL" clId="{79BD46B3-7BF2-4AA6-87ED-15265061F4A6}" dt="2020-12-01T14:48:17.595" v="1149" actId="26606"/>
          <ac:spMkLst>
            <pc:docMk/>
            <pc:sldMk cId="2520459210" sldId="275"/>
            <ac:spMk id="11" creationId="{2CEF98E4-3709-4952-8F42-2305CCE34FA3}"/>
          </ac:spMkLst>
        </pc:spChg>
        <pc:spChg chg="add">
          <ac:chgData name="Sandra Kreuning" userId="ec82587d-f859-43aa-91d3-fb8f47fe5957" providerId="ADAL" clId="{79BD46B3-7BF2-4AA6-87ED-15265061F4A6}" dt="2020-12-01T14:48:17.595" v="1149" actId="26606"/>
          <ac:spMkLst>
            <pc:docMk/>
            <pc:sldMk cId="2520459210" sldId="275"/>
            <ac:spMk id="13" creationId="{F10BCCF5-D685-47FF-B675-647EAEB72C8E}"/>
          </ac:spMkLst>
        </pc:spChg>
        <pc:spChg chg="add">
          <ac:chgData name="Sandra Kreuning" userId="ec82587d-f859-43aa-91d3-fb8f47fe5957" providerId="ADAL" clId="{79BD46B3-7BF2-4AA6-87ED-15265061F4A6}" dt="2020-12-01T14:48:17.595" v="1149" actId="26606"/>
          <ac:spMkLst>
            <pc:docMk/>
            <pc:sldMk cId="2520459210" sldId="275"/>
            <ac:spMk id="15" creationId="{B0EE8A42-107A-4D4C-8D56-BBAE95C7FC0D}"/>
          </ac:spMkLst>
        </pc:spChg>
      </pc:sldChg>
      <pc:sldChg chg="addSp delSp modSp add mod setBg">
        <pc:chgData name="Sandra Kreuning" userId="ec82587d-f859-43aa-91d3-fb8f47fe5957" providerId="ADAL" clId="{79BD46B3-7BF2-4AA6-87ED-15265061F4A6}" dt="2020-12-07T10:21:52.988" v="1337" actId="20577"/>
        <pc:sldMkLst>
          <pc:docMk/>
          <pc:sldMk cId="750709436" sldId="276"/>
        </pc:sldMkLst>
        <pc:spChg chg="del mod">
          <ac:chgData name="Sandra Kreuning" userId="ec82587d-f859-43aa-91d3-fb8f47fe5957" providerId="ADAL" clId="{79BD46B3-7BF2-4AA6-87ED-15265061F4A6}" dt="2020-12-07T10:21:27.135" v="1314" actId="478"/>
          <ac:spMkLst>
            <pc:docMk/>
            <pc:sldMk cId="750709436" sldId="276"/>
            <ac:spMk id="2" creationId="{5F3AF046-401C-40A3-B1FC-18B29D23642B}"/>
          </ac:spMkLst>
        </pc:spChg>
        <pc:spChg chg="mod">
          <ac:chgData name="Sandra Kreuning" userId="ec82587d-f859-43aa-91d3-fb8f47fe5957" providerId="ADAL" clId="{79BD46B3-7BF2-4AA6-87ED-15265061F4A6}" dt="2020-12-07T10:21:52.988" v="1337" actId="20577"/>
          <ac:spMkLst>
            <pc:docMk/>
            <pc:sldMk cId="750709436" sldId="276"/>
            <ac:spMk id="3" creationId="{178F774E-0F19-440A-8AC4-2251DC1F6157}"/>
          </ac:spMkLst>
        </pc:spChg>
        <pc:spChg chg="add">
          <ac:chgData name="Sandra Kreuning" userId="ec82587d-f859-43aa-91d3-fb8f47fe5957" providerId="ADAL" clId="{79BD46B3-7BF2-4AA6-87ED-15265061F4A6}" dt="2020-12-07T10:21:29.453" v="1315" actId="26606"/>
          <ac:spMkLst>
            <pc:docMk/>
            <pc:sldMk cId="750709436" sldId="276"/>
            <ac:spMk id="8" creationId="{907EF6B7-1338-4443-8C46-6A318D952DFD}"/>
          </ac:spMkLst>
        </pc:spChg>
        <pc:spChg chg="add">
          <ac:chgData name="Sandra Kreuning" userId="ec82587d-f859-43aa-91d3-fb8f47fe5957" providerId="ADAL" clId="{79BD46B3-7BF2-4AA6-87ED-15265061F4A6}" dt="2020-12-07T10:21:29.453" v="1315" actId="26606"/>
          <ac:spMkLst>
            <pc:docMk/>
            <pc:sldMk cId="750709436" sldId="276"/>
            <ac:spMk id="10" creationId="{DAAE4CDD-124C-4DCF-9584-B6033B545DD5}"/>
          </ac:spMkLst>
        </pc:spChg>
        <pc:spChg chg="add">
          <ac:chgData name="Sandra Kreuning" userId="ec82587d-f859-43aa-91d3-fb8f47fe5957" providerId="ADAL" clId="{79BD46B3-7BF2-4AA6-87ED-15265061F4A6}" dt="2020-12-07T10:21:29.453" v="1315" actId="26606"/>
          <ac:spMkLst>
            <pc:docMk/>
            <pc:sldMk cId="750709436" sldId="276"/>
            <ac:spMk id="12" creationId="{081E4A58-353D-44AE-B2FC-2A74E2E400F7}"/>
          </ac:spMkLst>
        </pc:spChg>
      </pc:sldChg>
      <pc:sldChg chg="addSp delSp modSp add mod setBg">
        <pc:chgData name="Sandra Kreuning" userId="ec82587d-f859-43aa-91d3-fb8f47fe5957" providerId="ADAL" clId="{79BD46B3-7BF2-4AA6-87ED-15265061F4A6}" dt="2020-12-01T14:48:27.172" v="1152" actId="26606"/>
        <pc:sldMkLst>
          <pc:docMk/>
          <pc:sldMk cId="2958576231" sldId="277"/>
        </pc:sldMkLst>
        <pc:spChg chg="mod">
          <ac:chgData name="Sandra Kreuning" userId="ec82587d-f859-43aa-91d3-fb8f47fe5957" providerId="ADAL" clId="{79BD46B3-7BF2-4AA6-87ED-15265061F4A6}" dt="2020-12-01T14:48:27.172" v="1152" actId="26606"/>
          <ac:spMkLst>
            <pc:docMk/>
            <pc:sldMk cId="2958576231" sldId="277"/>
            <ac:spMk id="2" creationId="{786DD7C2-D424-44BB-ADBE-1BEDE74AB87D}"/>
          </ac:spMkLst>
        </pc:spChg>
        <pc:spChg chg="del mod">
          <ac:chgData name="Sandra Kreuning" userId="ec82587d-f859-43aa-91d3-fb8f47fe5957" providerId="ADAL" clId="{79BD46B3-7BF2-4AA6-87ED-15265061F4A6}" dt="2020-12-01T14:48:24.909" v="1151" actId="478"/>
          <ac:spMkLst>
            <pc:docMk/>
            <pc:sldMk cId="2958576231" sldId="277"/>
            <ac:spMk id="3" creationId="{8A3C27AB-962A-488D-85D1-8AA8340359BC}"/>
          </ac:spMkLst>
        </pc:spChg>
        <pc:spChg chg="add">
          <ac:chgData name="Sandra Kreuning" userId="ec82587d-f859-43aa-91d3-fb8f47fe5957" providerId="ADAL" clId="{79BD46B3-7BF2-4AA6-87ED-15265061F4A6}" dt="2020-12-01T14:48:27.172" v="1152" actId="26606"/>
          <ac:spMkLst>
            <pc:docMk/>
            <pc:sldMk cId="2958576231" sldId="277"/>
            <ac:spMk id="7" creationId="{4522B21E-B2B9-4C72-9A71-C87EFD137480}"/>
          </ac:spMkLst>
        </pc:spChg>
        <pc:spChg chg="add">
          <ac:chgData name="Sandra Kreuning" userId="ec82587d-f859-43aa-91d3-fb8f47fe5957" providerId="ADAL" clId="{79BD46B3-7BF2-4AA6-87ED-15265061F4A6}" dt="2020-12-01T14:48:27.172" v="1152" actId="26606"/>
          <ac:spMkLst>
            <pc:docMk/>
            <pc:sldMk cId="2958576231" sldId="277"/>
            <ac:spMk id="9" creationId="{5EB7D2A2-F448-44D4-938C-DC84CBCB3B1E}"/>
          </ac:spMkLst>
        </pc:spChg>
        <pc:spChg chg="add">
          <ac:chgData name="Sandra Kreuning" userId="ec82587d-f859-43aa-91d3-fb8f47fe5957" providerId="ADAL" clId="{79BD46B3-7BF2-4AA6-87ED-15265061F4A6}" dt="2020-12-01T14:48:27.172" v="1152" actId="26606"/>
          <ac:spMkLst>
            <pc:docMk/>
            <pc:sldMk cId="2958576231" sldId="277"/>
            <ac:spMk id="11" creationId="{871AEA07-1E14-44B4-8E55-64EF049CD66F}"/>
          </ac:spMkLst>
        </pc:spChg>
        <pc:cxnChg chg="add">
          <ac:chgData name="Sandra Kreuning" userId="ec82587d-f859-43aa-91d3-fb8f47fe5957" providerId="ADAL" clId="{79BD46B3-7BF2-4AA6-87ED-15265061F4A6}" dt="2020-12-01T14:48:27.172" v="1152" actId="26606"/>
          <ac:cxnSpMkLst>
            <pc:docMk/>
            <pc:sldMk cId="2958576231" sldId="277"/>
            <ac:cxnSpMk id="13" creationId="{F7C8EA93-3210-4C62-99E9-153C275E3A87}"/>
          </ac:cxnSpMkLst>
        </pc:cxnChg>
      </pc:sldChg>
      <pc:sldChg chg="addSp delSp modSp add mod setBg">
        <pc:chgData name="Sandra Kreuning" userId="ec82587d-f859-43aa-91d3-fb8f47fe5957" providerId="ADAL" clId="{79BD46B3-7BF2-4AA6-87ED-15265061F4A6}" dt="2020-12-07T10:22:45.899" v="1348" actId="26606"/>
        <pc:sldMkLst>
          <pc:docMk/>
          <pc:sldMk cId="2963628356" sldId="278"/>
        </pc:sldMkLst>
        <pc:spChg chg="del mod">
          <ac:chgData name="Sandra Kreuning" userId="ec82587d-f859-43aa-91d3-fb8f47fe5957" providerId="ADAL" clId="{79BD46B3-7BF2-4AA6-87ED-15265061F4A6}" dt="2020-12-07T10:22:04.928" v="1340" actId="478"/>
          <ac:spMkLst>
            <pc:docMk/>
            <pc:sldMk cId="2963628356" sldId="278"/>
            <ac:spMk id="2" creationId="{C358F37A-75F4-4975-9196-766CD794695D}"/>
          </ac:spMkLst>
        </pc:spChg>
        <pc:spChg chg="add del mod">
          <ac:chgData name="Sandra Kreuning" userId="ec82587d-f859-43aa-91d3-fb8f47fe5957" providerId="ADAL" clId="{79BD46B3-7BF2-4AA6-87ED-15265061F4A6}" dt="2020-12-07T10:22:45.899" v="1348" actId="26606"/>
          <ac:spMkLst>
            <pc:docMk/>
            <pc:sldMk cId="2963628356" sldId="278"/>
            <ac:spMk id="3" creationId="{23BAA4B6-91E0-492F-BE18-0261C4E551AF}"/>
          </ac:spMkLst>
        </pc:spChg>
        <pc:spChg chg="add del">
          <ac:chgData name="Sandra Kreuning" userId="ec82587d-f859-43aa-91d3-fb8f47fe5957" providerId="ADAL" clId="{79BD46B3-7BF2-4AA6-87ED-15265061F4A6}" dt="2020-12-07T10:22:45.889" v="1347" actId="26606"/>
          <ac:spMkLst>
            <pc:docMk/>
            <pc:sldMk cId="2963628356" sldId="278"/>
            <ac:spMk id="8" creationId="{907EF6B7-1338-4443-8C46-6A318D952DFD}"/>
          </ac:spMkLst>
        </pc:spChg>
        <pc:spChg chg="add del">
          <ac:chgData name="Sandra Kreuning" userId="ec82587d-f859-43aa-91d3-fb8f47fe5957" providerId="ADAL" clId="{79BD46B3-7BF2-4AA6-87ED-15265061F4A6}" dt="2020-12-07T10:22:43.303" v="1345" actId="26606"/>
          <ac:spMkLst>
            <pc:docMk/>
            <pc:sldMk cId="2963628356" sldId="278"/>
            <ac:spMk id="9" creationId="{7DA1F35B-C8F7-4A5A-9339-7DA4D785B300}"/>
          </ac:spMkLst>
        </pc:spChg>
        <pc:spChg chg="add del">
          <ac:chgData name="Sandra Kreuning" userId="ec82587d-f859-43aa-91d3-fb8f47fe5957" providerId="ADAL" clId="{79BD46B3-7BF2-4AA6-87ED-15265061F4A6}" dt="2020-12-07T10:22:45.889" v="1347" actId="26606"/>
          <ac:spMkLst>
            <pc:docMk/>
            <pc:sldMk cId="2963628356" sldId="278"/>
            <ac:spMk id="10" creationId="{DAAE4CDD-124C-4DCF-9584-B6033B545DD5}"/>
          </ac:spMkLst>
        </pc:spChg>
        <pc:spChg chg="add del">
          <ac:chgData name="Sandra Kreuning" userId="ec82587d-f859-43aa-91d3-fb8f47fe5957" providerId="ADAL" clId="{79BD46B3-7BF2-4AA6-87ED-15265061F4A6}" dt="2020-12-07T10:22:43.303" v="1345" actId="26606"/>
          <ac:spMkLst>
            <pc:docMk/>
            <pc:sldMk cId="2963628356" sldId="278"/>
            <ac:spMk id="11" creationId="{B2D4AD41-40DA-4A81-92F5-B6E3BA1ED82A}"/>
          </ac:spMkLst>
        </pc:spChg>
        <pc:spChg chg="add del">
          <ac:chgData name="Sandra Kreuning" userId="ec82587d-f859-43aa-91d3-fb8f47fe5957" providerId="ADAL" clId="{79BD46B3-7BF2-4AA6-87ED-15265061F4A6}" dt="2020-12-07T10:22:45.889" v="1347" actId="26606"/>
          <ac:spMkLst>
            <pc:docMk/>
            <pc:sldMk cId="2963628356" sldId="278"/>
            <ac:spMk id="12" creationId="{081E4A58-353D-44AE-B2FC-2A74E2E400F7}"/>
          </ac:spMkLst>
        </pc:spChg>
        <pc:spChg chg="add del">
          <ac:chgData name="Sandra Kreuning" userId="ec82587d-f859-43aa-91d3-fb8f47fe5957" providerId="ADAL" clId="{79BD46B3-7BF2-4AA6-87ED-15265061F4A6}" dt="2020-12-07T10:22:45.889" v="1347" actId="26606"/>
          <ac:spMkLst>
            <pc:docMk/>
            <pc:sldMk cId="2963628356" sldId="278"/>
            <ac:spMk id="13" creationId="{23BAA4B6-91E0-492F-BE18-0261C4E551AF}"/>
          </ac:spMkLst>
        </pc:spChg>
        <pc:spChg chg="add">
          <ac:chgData name="Sandra Kreuning" userId="ec82587d-f859-43aa-91d3-fb8f47fe5957" providerId="ADAL" clId="{79BD46B3-7BF2-4AA6-87ED-15265061F4A6}" dt="2020-12-07T10:22:45.899" v="1348" actId="26606"/>
          <ac:spMkLst>
            <pc:docMk/>
            <pc:sldMk cId="2963628356" sldId="278"/>
            <ac:spMk id="15" creationId="{460B0EFB-53ED-4F35-B05D-F658EA021C65}"/>
          </ac:spMkLst>
        </pc:spChg>
        <pc:spChg chg="add">
          <ac:chgData name="Sandra Kreuning" userId="ec82587d-f859-43aa-91d3-fb8f47fe5957" providerId="ADAL" clId="{79BD46B3-7BF2-4AA6-87ED-15265061F4A6}" dt="2020-12-07T10:22:45.899" v="1348" actId="26606"/>
          <ac:spMkLst>
            <pc:docMk/>
            <pc:sldMk cId="2963628356" sldId="278"/>
            <ac:spMk id="17" creationId="{835EF3DD-7D43-4A27-8967-A92FD8CC9365}"/>
          </ac:spMkLst>
        </pc:spChg>
        <pc:spChg chg="add">
          <ac:chgData name="Sandra Kreuning" userId="ec82587d-f859-43aa-91d3-fb8f47fe5957" providerId="ADAL" clId="{79BD46B3-7BF2-4AA6-87ED-15265061F4A6}" dt="2020-12-07T10:22:45.899" v="1348" actId="26606"/>
          <ac:spMkLst>
            <pc:docMk/>
            <pc:sldMk cId="2963628356" sldId="278"/>
            <ac:spMk id="18" creationId="{23BAA4B6-91E0-492F-BE18-0261C4E551AF}"/>
          </ac:spMkLst>
        </pc:spChg>
        <pc:graphicFrameChg chg="add del">
          <ac:chgData name="Sandra Kreuning" userId="ec82587d-f859-43aa-91d3-fb8f47fe5957" providerId="ADAL" clId="{79BD46B3-7BF2-4AA6-87ED-15265061F4A6}" dt="2020-12-07T10:22:43.303" v="1345" actId="26606"/>
          <ac:graphicFrameMkLst>
            <pc:docMk/>
            <pc:sldMk cId="2963628356" sldId="278"/>
            <ac:graphicFrameMk id="5" creationId="{11004DEF-70C2-4BF7-9544-0FEA8D99975B}"/>
          </ac:graphicFrameMkLst>
        </pc:graphicFrameChg>
        <pc:picChg chg="add">
          <ac:chgData name="Sandra Kreuning" userId="ec82587d-f859-43aa-91d3-fb8f47fe5957" providerId="ADAL" clId="{79BD46B3-7BF2-4AA6-87ED-15265061F4A6}" dt="2020-12-07T10:22:45.899" v="1348" actId="26606"/>
          <ac:picMkLst>
            <pc:docMk/>
            <pc:sldMk cId="2963628356" sldId="278"/>
            <ac:picMk id="16" creationId="{5C9C8DAA-F306-485E-A42A-71EEBED8699C}"/>
          </ac:picMkLst>
        </pc:picChg>
      </pc:sldChg>
      <pc:sldChg chg="addSp delSp modSp add mod ord setBg">
        <pc:chgData name="Sandra Kreuning" userId="ec82587d-f859-43aa-91d3-fb8f47fe5957" providerId="ADAL" clId="{79BD46B3-7BF2-4AA6-87ED-15265061F4A6}" dt="2020-12-01T09:52:42.351" v="1021" actId="478"/>
        <pc:sldMkLst>
          <pc:docMk/>
          <pc:sldMk cId="442229178" sldId="279"/>
        </pc:sldMkLst>
        <pc:spChg chg="mod">
          <ac:chgData name="Sandra Kreuning" userId="ec82587d-f859-43aa-91d3-fb8f47fe5957" providerId="ADAL" clId="{79BD46B3-7BF2-4AA6-87ED-15265061F4A6}" dt="2020-12-01T09:52:28.588" v="1019" actId="26606"/>
          <ac:spMkLst>
            <pc:docMk/>
            <pc:sldMk cId="442229178" sldId="279"/>
            <ac:spMk id="2" creationId="{6733BEB6-6581-42F0-B509-0B788FED4D03}"/>
          </ac:spMkLst>
        </pc:spChg>
        <pc:spChg chg="del mod">
          <ac:chgData name="Sandra Kreuning" userId="ec82587d-f859-43aa-91d3-fb8f47fe5957" providerId="ADAL" clId="{79BD46B3-7BF2-4AA6-87ED-15265061F4A6}" dt="2020-12-01T09:52:42.351" v="1021" actId="478"/>
          <ac:spMkLst>
            <pc:docMk/>
            <pc:sldMk cId="442229178" sldId="279"/>
            <ac:spMk id="3" creationId="{61D21A30-C898-4BA8-B07E-95D7CB94AC2B}"/>
          </ac:spMkLst>
        </pc:spChg>
        <pc:spChg chg="add">
          <ac:chgData name="Sandra Kreuning" userId="ec82587d-f859-43aa-91d3-fb8f47fe5957" providerId="ADAL" clId="{79BD46B3-7BF2-4AA6-87ED-15265061F4A6}" dt="2020-12-01T09:52:28.588" v="1019" actId="26606"/>
          <ac:spMkLst>
            <pc:docMk/>
            <pc:sldMk cId="442229178" sldId="279"/>
            <ac:spMk id="8" creationId="{907EF6B7-1338-4443-8C46-6A318D952DFD}"/>
          </ac:spMkLst>
        </pc:spChg>
        <pc:spChg chg="add">
          <ac:chgData name="Sandra Kreuning" userId="ec82587d-f859-43aa-91d3-fb8f47fe5957" providerId="ADAL" clId="{79BD46B3-7BF2-4AA6-87ED-15265061F4A6}" dt="2020-12-01T09:52:28.588" v="1019" actId="26606"/>
          <ac:spMkLst>
            <pc:docMk/>
            <pc:sldMk cId="442229178" sldId="279"/>
            <ac:spMk id="10" creationId="{DAAE4CDD-124C-4DCF-9584-B6033B545DD5}"/>
          </ac:spMkLst>
        </pc:spChg>
        <pc:spChg chg="add">
          <ac:chgData name="Sandra Kreuning" userId="ec82587d-f859-43aa-91d3-fb8f47fe5957" providerId="ADAL" clId="{79BD46B3-7BF2-4AA6-87ED-15265061F4A6}" dt="2020-12-01T09:52:28.588" v="1019" actId="26606"/>
          <ac:spMkLst>
            <pc:docMk/>
            <pc:sldMk cId="442229178" sldId="279"/>
            <ac:spMk id="12" creationId="{081E4A58-353D-44AE-B2FC-2A74E2E400F7}"/>
          </ac:spMkLst>
        </pc:spChg>
      </pc:sldChg>
      <pc:sldChg chg="addSp delSp modSp add mod setBg">
        <pc:chgData name="Sandra Kreuning" userId="ec82587d-f859-43aa-91d3-fb8f47fe5957" providerId="ADAL" clId="{79BD46B3-7BF2-4AA6-87ED-15265061F4A6}" dt="2020-12-01T09:53:11.888" v="1026" actId="12"/>
        <pc:sldMkLst>
          <pc:docMk/>
          <pc:sldMk cId="3278815667" sldId="280"/>
        </pc:sldMkLst>
        <pc:spChg chg="del mod">
          <ac:chgData name="Sandra Kreuning" userId="ec82587d-f859-43aa-91d3-fb8f47fe5957" providerId="ADAL" clId="{79BD46B3-7BF2-4AA6-87ED-15265061F4A6}" dt="2020-12-01T09:52:56.632" v="1025" actId="478"/>
          <ac:spMkLst>
            <pc:docMk/>
            <pc:sldMk cId="3278815667" sldId="280"/>
            <ac:spMk id="2" creationId="{F5861E3D-F57F-4716-A2A7-BA023A0AD76C}"/>
          </ac:spMkLst>
        </pc:spChg>
        <pc:spChg chg="mod">
          <ac:chgData name="Sandra Kreuning" userId="ec82587d-f859-43aa-91d3-fb8f47fe5957" providerId="ADAL" clId="{79BD46B3-7BF2-4AA6-87ED-15265061F4A6}" dt="2020-12-01T09:53:11.888" v="1026" actId="12"/>
          <ac:spMkLst>
            <pc:docMk/>
            <pc:sldMk cId="3278815667" sldId="280"/>
            <ac:spMk id="3" creationId="{C49B14C3-73D9-4610-B864-6E6A5D042139}"/>
          </ac:spMkLst>
        </pc:spChg>
        <pc:spChg chg="add">
          <ac:chgData name="Sandra Kreuning" userId="ec82587d-f859-43aa-91d3-fb8f47fe5957" providerId="ADAL" clId="{79BD46B3-7BF2-4AA6-87ED-15265061F4A6}" dt="2020-12-01T09:52:49.244" v="1022" actId="26606"/>
          <ac:spMkLst>
            <pc:docMk/>
            <pc:sldMk cId="3278815667" sldId="280"/>
            <ac:spMk id="8" creationId="{F837543A-6020-4505-A233-C9DB4BF74011}"/>
          </ac:spMkLst>
        </pc:spChg>
        <pc:spChg chg="add">
          <ac:chgData name="Sandra Kreuning" userId="ec82587d-f859-43aa-91d3-fb8f47fe5957" providerId="ADAL" clId="{79BD46B3-7BF2-4AA6-87ED-15265061F4A6}" dt="2020-12-01T09:52:49.244" v="1022" actId="26606"/>
          <ac:spMkLst>
            <pc:docMk/>
            <pc:sldMk cId="3278815667" sldId="280"/>
            <ac:spMk id="10" creationId="{35B16301-FB18-48BA-A6DD-C37CAF6F9A18}"/>
          </ac:spMkLst>
        </pc:spChg>
        <pc:spChg chg="add">
          <ac:chgData name="Sandra Kreuning" userId="ec82587d-f859-43aa-91d3-fb8f47fe5957" providerId="ADAL" clId="{79BD46B3-7BF2-4AA6-87ED-15265061F4A6}" dt="2020-12-01T09:52:49.244" v="1022" actId="26606"/>
          <ac:spMkLst>
            <pc:docMk/>
            <pc:sldMk cId="3278815667" sldId="280"/>
            <ac:spMk id="12" creationId="{C3C0D90E-074A-4F52-9B11-B52BEF4BCBE5}"/>
          </ac:spMkLst>
        </pc:spChg>
        <pc:spChg chg="add">
          <ac:chgData name="Sandra Kreuning" userId="ec82587d-f859-43aa-91d3-fb8f47fe5957" providerId="ADAL" clId="{79BD46B3-7BF2-4AA6-87ED-15265061F4A6}" dt="2020-12-01T09:52:49.244" v="1022" actId="26606"/>
          <ac:spMkLst>
            <pc:docMk/>
            <pc:sldMk cId="3278815667" sldId="280"/>
            <ac:spMk id="14" creationId="{CABBD4C1-E6F8-46F6-8152-A8A97490BF4D}"/>
          </ac:spMkLst>
        </pc:spChg>
        <pc:spChg chg="add">
          <ac:chgData name="Sandra Kreuning" userId="ec82587d-f859-43aa-91d3-fb8f47fe5957" providerId="ADAL" clId="{79BD46B3-7BF2-4AA6-87ED-15265061F4A6}" dt="2020-12-01T09:52:49.244" v="1022" actId="26606"/>
          <ac:spMkLst>
            <pc:docMk/>
            <pc:sldMk cId="3278815667" sldId="280"/>
            <ac:spMk id="16" creationId="{83BA5EF5-1FE9-4BF9-83BB-269BCDDF6156}"/>
          </ac:spMkLst>
        </pc:spChg>
        <pc:spChg chg="add">
          <ac:chgData name="Sandra Kreuning" userId="ec82587d-f859-43aa-91d3-fb8f47fe5957" providerId="ADAL" clId="{79BD46B3-7BF2-4AA6-87ED-15265061F4A6}" dt="2020-12-01T09:52:49.244" v="1022" actId="26606"/>
          <ac:spMkLst>
            <pc:docMk/>
            <pc:sldMk cId="3278815667" sldId="280"/>
            <ac:spMk id="20" creationId="{88853921-7BC9-4BDE-ACAB-133C683C82D6}"/>
          </ac:spMkLst>
        </pc:spChg>
        <pc:spChg chg="add">
          <ac:chgData name="Sandra Kreuning" userId="ec82587d-f859-43aa-91d3-fb8f47fe5957" providerId="ADAL" clId="{79BD46B3-7BF2-4AA6-87ED-15265061F4A6}" dt="2020-12-01T09:52:49.244" v="1022" actId="26606"/>
          <ac:spMkLst>
            <pc:docMk/>
            <pc:sldMk cId="3278815667" sldId="280"/>
            <ac:spMk id="22" creationId="{09192968-3AE7-4470-A61C-97294BB92731}"/>
          </ac:spMkLst>
        </pc:spChg>
        <pc:spChg chg="add">
          <ac:chgData name="Sandra Kreuning" userId="ec82587d-f859-43aa-91d3-fb8f47fe5957" providerId="ADAL" clId="{79BD46B3-7BF2-4AA6-87ED-15265061F4A6}" dt="2020-12-01T09:52:49.244" v="1022" actId="26606"/>
          <ac:spMkLst>
            <pc:docMk/>
            <pc:sldMk cId="3278815667" sldId="280"/>
            <ac:spMk id="24" creationId="{3AB72E55-43E4-4356-BFE8-E2102CB0B505}"/>
          </ac:spMkLst>
        </pc:spChg>
        <pc:cxnChg chg="add">
          <ac:chgData name="Sandra Kreuning" userId="ec82587d-f859-43aa-91d3-fb8f47fe5957" providerId="ADAL" clId="{79BD46B3-7BF2-4AA6-87ED-15265061F4A6}" dt="2020-12-01T09:52:49.244" v="1022" actId="26606"/>
          <ac:cxnSpMkLst>
            <pc:docMk/>
            <pc:sldMk cId="3278815667" sldId="280"/>
            <ac:cxnSpMk id="18" creationId="{4B3BCACB-5880-460B-9606-8C433A9AF99D}"/>
          </ac:cxnSpMkLst>
        </pc:cxnChg>
      </pc:sldChg>
      <pc:sldChg chg="addSp delSp modSp add mod setBg">
        <pc:chgData name="Sandra Kreuning" userId="ec82587d-f859-43aa-91d3-fb8f47fe5957" providerId="ADAL" clId="{79BD46B3-7BF2-4AA6-87ED-15265061F4A6}" dt="2020-12-01T09:53:34.038" v="1031" actId="478"/>
        <pc:sldMkLst>
          <pc:docMk/>
          <pc:sldMk cId="2362642231" sldId="281"/>
        </pc:sldMkLst>
        <pc:spChg chg="mod">
          <ac:chgData name="Sandra Kreuning" userId="ec82587d-f859-43aa-91d3-fb8f47fe5957" providerId="ADAL" clId="{79BD46B3-7BF2-4AA6-87ED-15265061F4A6}" dt="2020-12-01T09:53:24.960" v="1028" actId="1076"/>
          <ac:spMkLst>
            <pc:docMk/>
            <pc:sldMk cId="2362642231" sldId="281"/>
            <ac:spMk id="2" creationId="{88E44267-2801-4E3C-8F5A-4CB46844278E}"/>
          </ac:spMkLst>
        </pc:spChg>
        <pc:spChg chg="del mod">
          <ac:chgData name="Sandra Kreuning" userId="ec82587d-f859-43aa-91d3-fb8f47fe5957" providerId="ADAL" clId="{79BD46B3-7BF2-4AA6-87ED-15265061F4A6}" dt="2020-12-01T09:53:34.038" v="1031" actId="478"/>
          <ac:spMkLst>
            <pc:docMk/>
            <pc:sldMk cId="2362642231" sldId="281"/>
            <ac:spMk id="3" creationId="{634541F0-EE04-4795-ADC5-6FD473B503F4}"/>
          </ac:spMkLst>
        </pc:spChg>
        <pc:spChg chg="add">
          <ac:chgData name="Sandra Kreuning" userId="ec82587d-f859-43aa-91d3-fb8f47fe5957" providerId="ADAL" clId="{79BD46B3-7BF2-4AA6-87ED-15265061F4A6}" dt="2020-12-01T09:53:20.716" v="1027" actId="26606"/>
          <ac:spMkLst>
            <pc:docMk/>
            <pc:sldMk cId="2362642231" sldId="281"/>
            <ac:spMk id="8" creationId="{907EF6B7-1338-4443-8C46-6A318D952DFD}"/>
          </ac:spMkLst>
        </pc:spChg>
        <pc:spChg chg="add">
          <ac:chgData name="Sandra Kreuning" userId="ec82587d-f859-43aa-91d3-fb8f47fe5957" providerId="ADAL" clId="{79BD46B3-7BF2-4AA6-87ED-15265061F4A6}" dt="2020-12-01T09:53:20.716" v="1027" actId="26606"/>
          <ac:spMkLst>
            <pc:docMk/>
            <pc:sldMk cId="2362642231" sldId="281"/>
            <ac:spMk id="10" creationId="{DAAE4CDD-124C-4DCF-9584-B6033B545DD5}"/>
          </ac:spMkLst>
        </pc:spChg>
        <pc:spChg chg="add">
          <ac:chgData name="Sandra Kreuning" userId="ec82587d-f859-43aa-91d3-fb8f47fe5957" providerId="ADAL" clId="{79BD46B3-7BF2-4AA6-87ED-15265061F4A6}" dt="2020-12-01T09:53:20.716" v="1027" actId="26606"/>
          <ac:spMkLst>
            <pc:docMk/>
            <pc:sldMk cId="2362642231" sldId="281"/>
            <ac:spMk id="12" creationId="{081E4A58-353D-44AE-B2FC-2A74E2E400F7}"/>
          </ac:spMkLst>
        </pc:spChg>
      </pc:sldChg>
      <pc:sldChg chg="addSp delSp modSp add mod setBg">
        <pc:chgData name="Sandra Kreuning" userId="ec82587d-f859-43aa-91d3-fb8f47fe5957" providerId="ADAL" clId="{79BD46B3-7BF2-4AA6-87ED-15265061F4A6}" dt="2020-12-01T09:54:07.899" v="1036" actId="26606"/>
        <pc:sldMkLst>
          <pc:docMk/>
          <pc:sldMk cId="2764702504" sldId="282"/>
        </pc:sldMkLst>
        <pc:spChg chg="del mod">
          <ac:chgData name="Sandra Kreuning" userId="ec82587d-f859-43aa-91d3-fb8f47fe5957" providerId="ADAL" clId="{79BD46B3-7BF2-4AA6-87ED-15265061F4A6}" dt="2020-12-01T09:53:50.198" v="1035" actId="478"/>
          <ac:spMkLst>
            <pc:docMk/>
            <pc:sldMk cId="2764702504" sldId="282"/>
            <ac:spMk id="2" creationId="{AD5A19B1-484C-4850-890B-F379DA77DB79}"/>
          </ac:spMkLst>
        </pc:spChg>
        <pc:spChg chg="del mod">
          <ac:chgData name="Sandra Kreuning" userId="ec82587d-f859-43aa-91d3-fb8f47fe5957" providerId="ADAL" clId="{79BD46B3-7BF2-4AA6-87ED-15265061F4A6}" dt="2020-12-01T09:53:41.932" v="1032" actId="26606"/>
          <ac:spMkLst>
            <pc:docMk/>
            <pc:sldMk cId="2764702504" sldId="282"/>
            <ac:spMk id="3" creationId="{39895761-99A9-4632-906B-9248EB05C7F7}"/>
          </ac:spMkLst>
        </pc:spChg>
        <pc:spChg chg="add del">
          <ac:chgData name="Sandra Kreuning" userId="ec82587d-f859-43aa-91d3-fb8f47fe5957" providerId="ADAL" clId="{79BD46B3-7BF2-4AA6-87ED-15265061F4A6}" dt="2020-12-01T09:54:07.899" v="1036" actId="26606"/>
          <ac:spMkLst>
            <pc:docMk/>
            <pc:sldMk cId="2764702504" sldId="282"/>
            <ac:spMk id="9" creationId="{ADF2AA3E-C714-4E8D-9F46-9E6FFF7FBA36}"/>
          </ac:spMkLst>
        </pc:spChg>
        <pc:spChg chg="add">
          <ac:chgData name="Sandra Kreuning" userId="ec82587d-f859-43aa-91d3-fb8f47fe5957" providerId="ADAL" clId="{79BD46B3-7BF2-4AA6-87ED-15265061F4A6}" dt="2020-12-01T09:54:07.899" v="1036" actId="26606"/>
          <ac:spMkLst>
            <pc:docMk/>
            <pc:sldMk cId="2764702504" sldId="282"/>
            <ac:spMk id="14" creationId="{955A2079-FA98-4876-80F0-72364A7D2EA4}"/>
          </ac:spMkLst>
        </pc:spChg>
        <pc:graphicFrameChg chg="add mod">
          <ac:chgData name="Sandra Kreuning" userId="ec82587d-f859-43aa-91d3-fb8f47fe5957" providerId="ADAL" clId="{79BD46B3-7BF2-4AA6-87ED-15265061F4A6}" dt="2020-12-01T09:54:07.899" v="1036" actId="26606"/>
          <ac:graphicFrameMkLst>
            <pc:docMk/>
            <pc:sldMk cId="2764702504" sldId="282"/>
            <ac:graphicFrameMk id="5" creationId="{E19C2C3B-C5B3-4054-8538-03057CA9955C}"/>
          </ac:graphicFrameMkLst>
        </pc:graphicFrameChg>
      </pc:sldChg>
      <pc:sldChg chg="addSp delSp modSp add mod setBg">
        <pc:chgData name="Sandra Kreuning" userId="ec82587d-f859-43aa-91d3-fb8f47fe5957" providerId="ADAL" clId="{79BD46B3-7BF2-4AA6-87ED-15265061F4A6}" dt="2020-12-01T09:54:20.653" v="1039" actId="478"/>
        <pc:sldMkLst>
          <pc:docMk/>
          <pc:sldMk cId="1415281343" sldId="283"/>
        </pc:sldMkLst>
        <pc:spChg chg="mod">
          <ac:chgData name="Sandra Kreuning" userId="ec82587d-f859-43aa-91d3-fb8f47fe5957" providerId="ADAL" clId="{79BD46B3-7BF2-4AA6-87ED-15265061F4A6}" dt="2020-12-01T09:54:15.507" v="1037" actId="26606"/>
          <ac:spMkLst>
            <pc:docMk/>
            <pc:sldMk cId="1415281343" sldId="283"/>
            <ac:spMk id="2" creationId="{A924BC0C-7588-4F91-AD7E-EE57C87A98D3}"/>
          </ac:spMkLst>
        </pc:spChg>
        <pc:spChg chg="del mod">
          <ac:chgData name="Sandra Kreuning" userId="ec82587d-f859-43aa-91d3-fb8f47fe5957" providerId="ADAL" clId="{79BD46B3-7BF2-4AA6-87ED-15265061F4A6}" dt="2020-12-01T09:54:20.653" v="1039" actId="478"/>
          <ac:spMkLst>
            <pc:docMk/>
            <pc:sldMk cId="1415281343" sldId="283"/>
            <ac:spMk id="3" creationId="{D629FD5F-01FE-498B-B906-FE00905AD989}"/>
          </ac:spMkLst>
        </pc:spChg>
        <pc:spChg chg="add">
          <ac:chgData name="Sandra Kreuning" userId="ec82587d-f859-43aa-91d3-fb8f47fe5957" providerId="ADAL" clId="{79BD46B3-7BF2-4AA6-87ED-15265061F4A6}" dt="2020-12-01T09:54:15.507" v="1037" actId="26606"/>
          <ac:spMkLst>
            <pc:docMk/>
            <pc:sldMk cId="1415281343" sldId="283"/>
            <ac:spMk id="8" creationId="{907EF6B7-1338-4443-8C46-6A318D952DFD}"/>
          </ac:spMkLst>
        </pc:spChg>
        <pc:spChg chg="add">
          <ac:chgData name="Sandra Kreuning" userId="ec82587d-f859-43aa-91d3-fb8f47fe5957" providerId="ADAL" clId="{79BD46B3-7BF2-4AA6-87ED-15265061F4A6}" dt="2020-12-01T09:54:15.507" v="1037" actId="26606"/>
          <ac:spMkLst>
            <pc:docMk/>
            <pc:sldMk cId="1415281343" sldId="283"/>
            <ac:spMk id="10" creationId="{DAAE4CDD-124C-4DCF-9584-B6033B545DD5}"/>
          </ac:spMkLst>
        </pc:spChg>
        <pc:spChg chg="add">
          <ac:chgData name="Sandra Kreuning" userId="ec82587d-f859-43aa-91d3-fb8f47fe5957" providerId="ADAL" clId="{79BD46B3-7BF2-4AA6-87ED-15265061F4A6}" dt="2020-12-01T09:54:15.507" v="1037" actId="26606"/>
          <ac:spMkLst>
            <pc:docMk/>
            <pc:sldMk cId="1415281343" sldId="283"/>
            <ac:spMk id="12" creationId="{081E4A58-353D-44AE-B2FC-2A74E2E400F7}"/>
          </ac:spMkLst>
        </pc:spChg>
      </pc:sldChg>
      <pc:sldChg chg="addSp delSp modSp add mod setBg">
        <pc:chgData name="Sandra Kreuning" userId="ec82587d-f859-43aa-91d3-fb8f47fe5957" providerId="ADAL" clId="{79BD46B3-7BF2-4AA6-87ED-15265061F4A6}" dt="2020-12-01T09:54:44.913" v="1042" actId="26606"/>
        <pc:sldMkLst>
          <pc:docMk/>
          <pc:sldMk cId="546265722" sldId="284"/>
        </pc:sldMkLst>
        <pc:spChg chg="del mod">
          <ac:chgData name="Sandra Kreuning" userId="ec82587d-f859-43aa-91d3-fb8f47fe5957" providerId="ADAL" clId="{79BD46B3-7BF2-4AA6-87ED-15265061F4A6}" dt="2020-12-01T09:54:32.787" v="1041" actId="478"/>
          <ac:spMkLst>
            <pc:docMk/>
            <pc:sldMk cId="546265722" sldId="284"/>
            <ac:spMk id="2" creationId="{5550C4AA-AA8E-4CEF-B4B5-A4CCFC5F1AAD}"/>
          </ac:spMkLst>
        </pc:spChg>
        <pc:spChg chg="add del mod">
          <ac:chgData name="Sandra Kreuning" userId="ec82587d-f859-43aa-91d3-fb8f47fe5957" providerId="ADAL" clId="{79BD46B3-7BF2-4AA6-87ED-15265061F4A6}" dt="2020-12-01T09:54:44.913" v="1042" actId="26606"/>
          <ac:spMkLst>
            <pc:docMk/>
            <pc:sldMk cId="546265722" sldId="284"/>
            <ac:spMk id="3" creationId="{94FB12FE-8399-4761-A0AC-B327E44690F9}"/>
          </ac:spMkLst>
        </pc:spChg>
        <pc:spChg chg="add del">
          <ac:chgData name="Sandra Kreuning" userId="ec82587d-f859-43aa-91d3-fb8f47fe5957" providerId="ADAL" clId="{79BD46B3-7BF2-4AA6-87ED-15265061F4A6}" dt="2020-12-01T09:42:34.157" v="897"/>
          <ac:spMkLst>
            <pc:docMk/>
            <pc:sldMk cId="546265722" sldId="284"/>
            <ac:spMk id="5" creationId="{BDF0BCC8-92BF-40BF-9126-3DCBDBECE932}"/>
          </ac:spMkLst>
        </pc:spChg>
        <pc:spChg chg="add">
          <ac:chgData name="Sandra Kreuning" userId="ec82587d-f859-43aa-91d3-fb8f47fe5957" providerId="ADAL" clId="{79BD46B3-7BF2-4AA6-87ED-15265061F4A6}" dt="2020-12-01T09:54:44.913" v="1042" actId="26606"/>
          <ac:spMkLst>
            <pc:docMk/>
            <pc:sldMk cId="546265722" sldId="284"/>
            <ac:spMk id="11" creationId="{B5FA7C47-B7C1-4D2E-AB49-ED23BA34BA83}"/>
          </ac:spMkLst>
        </pc:spChg>
        <pc:spChg chg="add">
          <ac:chgData name="Sandra Kreuning" userId="ec82587d-f859-43aa-91d3-fb8f47fe5957" providerId="ADAL" clId="{79BD46B3-7BF2-4AA6-87ED-15265061F4A6}" dt="2020-12-01T09:54:44.913" v="1042" actId="26606"/>
          <ac:spMkLst>
            <pc:docMk/>
            <pc:sldMk cId="546265722" sldId="284"/>
            <ac:spMk id="13" creationId="{596EE156-ABF1-4329-A6BA-03B4254E0877}"/>
          </ac:spMkLst>
        </pc:spChg>
        <pc:spChg chg="add">
          <ac:chgData name="Sandra Kreuning" userId="ec82587d-f859-43aa-91d3-fb8f47fe5957" providerId="ADAL" clId="{79BD46B3-7BF2-4AA6-87ED-15265061F4A6}" dt="2020-12-01T09:54:44.913" v="1042" actId="26606"/>
          <ac:spMkLst>
            <pc:docMk/>
            <pc:sldMk cId="546265722" sldId="284"/>
            <ac:spMk id="15" creationId="{19B9933F-AAB3-444A-8BB5-9CA194A8BC63}"/>
          </ac:spMkLst>
        </pc:spChg>
        <pc:spChg chg="add">
          <ac:chgData name="Sandra Kreuning" userId="ec82587d-f859-43aa-91d3-fb8f47fe5957" providerId="ADAL" clId="{79BD46B3-7BF2-4AA6-87ED-15265061F4A6}" dt="2020-12-01T09:54:44.913" v="1042" actId="26606"/>
          <ac:spMkLst>
            <pc:docMk/>
            <pc:sldMk cId="546265722" sldId="284"/>
            <ac:spMk id="17" creationId="{7D20183A-0B1D-4A1F-89B1-ADBEDBC6E54E}"/>
          </ac:spMkLst>
        </pc:spChg>
        <pc:spChg chg="add">
          <ac:chgData name="Sandra Kreuning" userId="ec82587d-f859-43aa-91d3-fb8f47fe5957" providerId="ADAL" clId="{79BD46B3-7BF2-4AA6-87ED-15265061F4A6}" dt="2020-12-01T09:54:44.913" v="1042" actId="26606"/>
          <ac:spMkLst>
            <pc:docMk/>
            <pc:sldMk cId="546265722" sldId="284"/>
            <ac:spMk id="19" creationId="{131031D3-26CD-4214-A9A4-5857EFA15A0C}"/>
          </ac:spMkLst>
        </pc:spChg>
        <pc:graphicFrameChg chg="add del mod">
          <ac:chgData name="Sandra Kreuning" userId="ec82587d-f859-43aa-91d3-fb8f47fe5957" providerId="ADAL" clId="{79BD46B3-7BF2-4AA6-87ED-15265061F4A6}" dt="2020-12-01T09:42:34.157" v="897"/>
          <ac:graphicFrameMkLst>
            <pc:docMk/>
            <pc:sldMk cId="546265722" sldId="284"/>
            <ac:graphicFrameMk id="4" creationId="{F4C1DEAB-4927-4204-A92D-0FBA0E518E38}"/>
          </ac:graphicFrameMkLst>
        </pc:graphicFrameChg>
        <pc:graphicFrameChg chg="add mod modGraphic">
          <ac:chgData name="Sandra Kreuning" userId="ec82587d-f859-43aa-91d3-fb8f47fe5957" providerId="ADAL" clId="{79BD46B3-7BF2-4AA6-87ED-15265061F4A6}" dt="2020-12-01T09:54:44.913" v="1042" actId="26606"/>
          <ac:graphicFrameMkLst>
            <pc:docMk/>
            <pc:sldMk cId="546265722" sldId="284"/>
            <ac:graphicFrameMk id="6" creationId="{02F1F162-DD5F-4735-B15B-E2F289BBA282}"/>
          </ac:graphicFrameMkLst>
        </pc:graphicFrameChg>
      </pc:sldChg>
      <pc:sldChg chg="addSp delSp modSp add mod setBg">
        <pc:chgData name="Sandra Kreuning" userId="ec82587d-f859-43aa-91d3-fb8f47fe5957" providerId="ADAL" clId="{79BD46B3-7BF2-4AA6-87ED-15265061F4A6}" dt="2020-12-01T14:48:37.913" v="1156" actId="26606"/>
        <pc:sldMkLst>
          <pc:docMk/>
          <pc:sldMk cId="2682878446" sldId="285"/>
        </pc:sldMkLst>
        <pc:spChg chg="mod">
          <ac:chgData name="Sandra Kreuning" userId="ec82587d-f859-43aa-91d3-fb8f47fe5957" providerId="ADAL" clId="{79BD46B3-7BF2-4AA6-87ED-15265061F4A6}" dt="2020-12-01T14:48:37.913" v="1156" actId="26606"/>
          <ac:spMkLst>
            <pc:docMk/>
            <pc:sldMk cId="2682878446" sldId="285"/>
            <ac:spMk id="2" creationId="{35FA1C8D-61A7-4A52-AF24-89D3BA77AB0E}"/>
          </ac:spMkLst>
        </pc:spChg>
        <pc:spChg chg="del mod">
          <ac:chgData name="Sandra Kreuning" userId="ec82587d-f859-43aa-91d3-fb8f47fe5957" providerId="ADAL" clId="{79BD46B3-7BF2-4AA6-87ED-15265061F4A6}" dt="2020-12-01T14:48:35.980" v="1155" actId="478"/>
          <ac:spMkLst>
            <pc:docMk/>
            <pc:sldMk cId="2682878446" sldId="285"/>
            <ac:spMk id="3" creationId="{19123F87-AFD5-4BBB-8B8A-3433DF1D0E9C}"/>
          </ac:spMkLst>
        </pc:spChg>
        <pc:spChg chg="add">
          <ac:chgData name="Sandra Kreuning" userId="ec82587d-f859-43aa-91d3-fb8f47fe5957" providerId="ADAL" clId="{79BD46B3-7BF2-4AA6-87ED-15265061F4A6}" dt="2020-12-01T14:48:37.913" v="1156" actId="26606"/>
          <ac:spMkLst>
            <pc:docMk/>
            <pc:sldMk cId="2682878446" sldId="285"/>
            <ac:spMk id="7" creationId="{4522B21E-B2B9-4C72-9A71-C87EFD137480}"/>
          </ac:spMkLst>
        </pc:spChg>
        <pc:spChg chg="add">
          <ac:chgData name="Sandra Kreuning" userId="ec82587d-f859-43aa-91d3-fb8f47fe5957" providerId="ADAL" clId="{79BD46B3-7BF2-4AA6-87ED-15265061F4A6}" dt="2020-12-01T14:48:37.913" v="1156" actId="26606"/>
          <ac:spMkLst>
            <pc:docMk/>
            <pc:sldMk cId="2682878446" sldId="285"/>
            <ac:spMk id="9" creationId="{5EB7D2A2-F448-44D4-938C-DC84CBCB3B1E}"/>
          </ac:spMkLst>
        </pc:spChg>
        <pc:spChg chg="add">
          <ac:chgData name="Sandra Kreuning" userId="ec82587d-f859-43aa-91d3-fb8f47fe5957" providerId="ADAL" clId="{79BD46B3-7BF2-4AA6-87ED-15265061F4A6}" dt="2020-12-01T14:48:37.913" v="1156" actId="26606"/>
          <ac:spMkLst>
            <pc:docMk/>
            <pc:sldMk cId="2682878446" sldId="285"/>
            <ac:spMk id="11" creationId="{871AEA07-1E14-44B4-8E55-64EF049CD66F}"/>
          </ac:spMkLst>
        </pc:spChg>
        <pc:cxnChg chg="add">
          <ac:chgData name="Sandra Kreuning" userId="ec82587d-f859-43aa-91d3-fb8f47fe5957" providerId="ADAL" clId="{79BD46B3-7BF2-4AA6-87ED-15265061F4A6}" dt="2020-12-01T14:48:37.913" v="1156" actId="26606"/>
          <ac:cxnSpMkLst>
            <pc:docMk/>
            <pc:sldMk cId="2682878446" sldId="285"/>
            <ac:cxnSpMk id="13" creationId="{F7C8EA93-3210-4C62-99E9-153C275E3A87}"/>
          </ac:cxnSpMkLst>
        </pc:cxnChg>
      </pc:sldChg>
      <pc:sldChg chg="addSp delSp modSp add mod setBg">
        <pc:chgData name="Sandra Kreuning" userId="ec82587d-f859-43aa-91d3-fb8f47fe5957" providerId="ADAL" clId="{79BD46B3-7BF2-4AA6-87ED-15265061F4A6}" dt="2020-12-07T10:24:57.621" v="1404" actId="115"/>
        <pc:sldMkLst>
          <pc:docMk/>
          <pc:sldMk cId="2325846925" sldId="286"/>
        </pc:sldMkLst>
        <pc:spChg chg="del mod">
          <ac:chgData name="Sandra Kreuning" userId="ec82587d-f859-43aa-91d3-fb8f47fe5957" providerId="ADAL" clId="{79BD46B3-7BF2-4AA6-87ED-15265061F4A6}" dt="2020-12-07T10:23:00.751" v="1351" actId="478"/>
          <ac:spMkLst>
            <pc:docMk/>
            <pc:sldMk cId="2325846925" sldId="286"/>
            <ac:spMk id="2" creationId="{24F98F97-EC7A-48A6-B589-8CF78CAE89C2}"/>
          </ac:spMkLst>
        </pc:spChg>
        <pc:spChg chg="mod">
          <ac:chgData name="Sandra Kreuning" userId="ec82587d-f859-43aa-91d3-fb8f47fe5957" providerId="ADAL" clId="{79BD46B3-7BF2-4AA6-87ED-15265061F4A6}" dt="2020-12-07T10:24:57.621" v="1404" actId="115"/>
          <ac:spMkLst>
            <pc:docMk/>
            <pc:sldMk cId="2325846925" sldId="286"/>
            <ac:spMk id="3" creationId="{D84CAB18-171C-436D-8C70-97E331EC27AA}"/>
          </ac:spMkLst>
        </pc:spChg>
        <pc:spChg chg="add">
          <ac:chgData name="Sandra Kreuning" userId="ec82587d-f859-43aa-91d3-fb8f47fe5957" providerId="ADAL" clId="{79BD46B3-7BF2-4AA6-87ED-15265061F4A6}" dt="2020-12-07T10:24:06.661" v="1397" actId="26606"/>
          <ac:spMkLst>
            <pc:docMk/>
            <pc:sldMk cId="2325846925" sldId="286"/>
            <ac:spMk id="8" creationId="{907EF6B7-1338-4443-8C46-6A318D952DFD}"/>
          </ac:spMkLst>
        </pc:spChg>
        <pc:spChg chg="add">
          <ac:chgData name="Sandra Kreuning" userId="ec82587d-f859-43aa-91d3-fb8f47fe5957" providerId="ADAL" clId="{79BD46B3-7BF2-4AA6-87ED-15265061F4A6}" dt="2020-12-07T10:24:06.661" v="1397" actId="26606"/>
          <ac:spMkLst>
            <pc:docMk/>
            <pc:sldMk cId="2325846925" sldId="286"/>
            <ac:spMk id="10" creationId="{DAAE4CDD-124C-4DCF-9584-B6033B545DD5}"/>
          </ac:spMkLst>
        </pc:spChg>
        <pc:spChg chg="add">
          <ac:chgData name="Sandra Kreuning" userId="ec82587d-f859-43aa-91d3-fb8f47fe5957" providerId="ADAL" clId="{79BD46B3-7BF2-4AA6-87ED-15265061F4A6}" dt="2020-12-07T10:24:06.661" v="1397" actId="26606"/>
          <ac:spMkLst>
            <pc:docMk/>
            <pc:sldMk cId="2325846925" sldId="286"/>
            <ac:spMk id="12" creationId="{081E4A58-353D-44AE-B2FC-2A74E2E400F7}"/>
          </ac:spMkLst>
        </pc:spChg>
      </pc:sldChg>
      <pc:sldChg chg="addSp delSp modSp add mod setBg">
        <pc:chgData name="Sandra Kreuning" userId="ec82587d-f859-43aa-91d3-fb8f47fe5957" providerId="ADAL" clId="{79BD46B3-7BF2-4AA6-87ED-15265061F4A6}" dt="2020-12-01T14:48:48.839" v="1159" actId="26606"/>
        <pc:sldMkLst>
          <pc:docMk/>
          <pc:sldMk cId="1342980411" sldId="287"/>
        </pc:sldMkLst>
        <pc:spChg chg="mod">
          <ac:chgData name="Sandra Kreuning" userId="ec82587d-f859-43aa-91d3-fb8f47fe5957" providerId="ADAL" clId="{79BD46B3-7BF2-4AA6-87ED-15265061F4A6}" dt="2020-12-01T14:48:48.839" v="1159" actId="26606"/>
          <ac:spMkLst>
            <pc:docMk/>
            <pc:sldMk cId="1342980411" sldId="287"/>
            <ac:spMk id="2" creationId="{844D91E4-4127-4590-BE80-9537576BF977}"/>
          </ac:spMkLst>
        </pc:spChg>
        <pc:spChg chg="del mod">
          <ac:chgData name="Sandra Kreuning" userId="ec82587d-f859-43aa-91d3-fb8f47fe5957" providerId="ADAL" clId="{79BD46B3-7BF2-4AA6-87ED-15265061F4A6}" dt="2020-12-01T14:48:45.820" v="1158" actId="478"/>
          <ac:spMkLst>
            <pc:docMk/>
            <pc:sldMk cId="1342980411" sldId="287"/>
            <ac:spMk id="3" creationId="{1B993298-AF70-4409-B3D7-FE0110C10103}"/>
          </ac:spMkLst>
        </pc:spChg>
        <pc:spChg chg="add">
          <ac:chgData name="Sandra Kreuning" userId="ec82587d-f859-43aa-91d3-fb8f47fe5957" providerId="ADAL" clId="{79BD46B3-7BF2-4AA6-87ED-15265061F4A6}" dt="2020-12-01T14:48:48.839" v="1159" actId="26606"/>
          <ac:spMkLst>
            <pc:docMk/>
            <pc:sldMk cId="1342980411" sldId="287"/>
            <ac:spMk id="7" creationId="{4522B21E-B2B9-4C72-9A71-C87EFD137480}"/>
          </ac:spMkLst>
        </pc:spChg>
        <pc:spChg chg="add">
          <ac:chgData name="Sandra Kreuning" userId="ec82587d-f859-43aa-91d3-fb8f47fe5957" providerId="ADAL" clId="{79BD46B3-7BF2-4AA6-87ED-15265061F4A6}" dt="2020-12-01T14:48:48.839" v="1159" actId="26606"/>
          <ac:spMkLst>
            <pc:docMk/>
            <pc:sldMk cId="1342980411" sldId="287"/>
            <ac:spMk id="9" creationId="{5EB7D2A2-F448-44D4-938C-DC84CBCB3B1E}"/>
          </ac:spMkLst>
        </pc:spChg>
        <pc:spChg chg="add">
          <ac:chgData name="Sandra Kreuning" userId="ec82587d-f859-43aa-91d3-fb8f47fe5957" providerId="ADAL" clId="{79BD46B3-7BF2-4AA6-87ED-15265061F4A6}" dt="2020-12-01T14:48:48.839" v="1159" actId="26606"/>
          <ac:spMkLst>
            <pc:docMk/>
            <pc:sldMk cId="1342980411" sldId="287"/>
            <ac:spMk id="11" creationId="{871AEA07-1E14-44B4-8E55-64EF049CD66F}"/>
          </ac:spMkLst>
        </pc:spChg>
        <pc:cxnChg chg="add">
          <ac:chgData name="Sandra Kreuning" userId="ec82587d-f859-43aa-91d3-fb8f47fe5957" providerId="ADAL" clId="{79BD46B3-7BF2-4AA6-87ED-15265061F4A6}" dt="2020-12-01T14:48:48.839" v="1159" actId="26606"/>
          <ac:cxnSpMkLst>
            <pc:docMk/>
            <pc:sldMk cId="1342980411" sldId="287"/>
            <ac:cxnSpMk id="13" creationId="{F7C8EA93-3210-4C62-99E9-153C275E3A87}"/>
          </ac:cxnSpMkLst>
        </pc:cxnChg>
      </pc:sldChg>
      <pc:sldChg chg="addSp delSp modSp add mod setBg">
        <pc:chgData name="Sandra Kreuning" userId="ec82587d-f859-43aa-91d3-fb8f47fe5957" providerId="ADAL" clId="{79BD46B3-7BF2-4AA6-87ED-15265061F4A6}" dt="2020-12-07T10:25:48.963" v="1414" actId="5793"/>
        <pc:sldMkLst>
          <pc:docMk/>
          <pc:sldMk cId="719787758" sldId="288"/>
        </pc:sldMkLst>
        <pc:spChg chg="del mod">
          <ac:chgData name="Sandra Kreuning" userId="ec82587d-f859-43aa-91d3-fb8f47fe5957" providerId="ADAL" clId="{79BD46B3-7BF2-4AA6-87ED-15265061F4A6}" dt="2020-12-07T10:25:18.183" v="1409" actId="478"/>
          <ac:spMkLst>
            <pc:docMk/>
            <pc:sldMk cId="719787758" sldId="288"/>
            <ac:spMk id="2" creationId="{5AC2997C-E10C-4BD8-A8CA-1DD69B5FBDE4}"/>
          </ac:spMkLst>
        </pc:spChg>
        <pc:spChg chg="mod">
          <ac:chgData name="Sandra Kreuning" userId="ec82587d-f859-43aa-91d3-fb8f47fe5957" providerId="ADAL" clId="{79BD46B3-7BF2-4AA6-87ED-15265061F4A6}" dt="2020-12-07T10:25:48.963" v="1414" actId="5793"/>
          <ac:spMkLst>
            <pc:docMk/>
            <pc:sldMk cId="719787758" sldId="288"/>
            <ac:spMk id="3" creationId="{EA04C745-8897-4F32-B533-FCE82BC282F5}"/>
          </ac:spMkLst>
        </pc:spChg>
        <pc:spChg chg="add del">
          <ac:chgData name="Sandra Kreuning" userId="ec82587d-f859-43aa-91d3-fb8f47fe5957" providerId="ADAL" clId="{79BD46B3-7BF2-4AA6-87ED-15265061F4A6}" dt="2020-12-07T10:25:11.649" v="1406" actId="26606"/>
          <ac:spMkLst>
            <pc:docMk/>
            <pc:sldMk cId="719787758" sldId="288"/>
            <ac:spMk id="8" creationId="{907EF6B7-1338-4443-8C46-6A318D952DFD}"/>
          </ac:spMkLst>
        </pc:spChg>
        <pc:spChg chg="add del">
          <ac:chgData name="Sandra Kreuning" userId="ec82587d-f859-43aa-91d3-fb8f47fe5957" providerId="ADAL" clId="{79BD46B3-7BF2-4AA6-87ED-15265061F4A6}" dt="2020-12-07T10:25:11.649" v="1406" actId="26606"/>
          <ac:spMkLst>
            <pc:docMk/>
            <pc:sldMk cId="719787758" sldId="288"/>
            <ac:spMk id="10" creationId="{DAAE4CDD-124C-4DCF-9584-B6033B545DD5}"/>
          </ac:spMkLst>
        </pc:spChg>
        <pc:spChg chg="add del">
          <ac:chgData name="Sandra Kreuning" userId="ec82587d-f859-43aa-91d3-fb8f47fe5957" providerId="ADAL" clId="{79BD46B3-7BF2-4AA6-87ED-15265061F4A6}" dt="2020-12-07T10:25:11.649" v="1406" actId="26606"/>
          <ac:spMkLst>
            <pc:docMk/>
            <pc:sldMk cId="719787758" sldId="288"/>
            <ac:spMk id="12" creationId="{081E4A58-353D-44AE-B2FC-2A74E2E400F7}"/>
          </ac:spMkLst>
        </pc:spChg>
        <pc:spChg chg="add">
          <ac:chgData name="Sandra Kreuning" userId="ec82587d-f859-43aa-91d3-fb8f47fe5957" providerId="ADAL" clId="{79BD46B3-7BF2-4AA6-87ED-15265061F4A6}" dt="2020-12-07T10:25:11.664" v="1407" actId="26606"/>
          <ac:spMkLst>
            <pc:docMk/>
            <pc:sldMk cId="719787758" sldId="288"/>
            <ac:spMk id="14" creationId="{FA23A907-97FB-4A8F-880A-DD77401C4296}"/>
          </ac:spMkLst>
        </pc:spChg>
        <pc:spChg chg="add">
          <ac:chgData name="Sandra Kreuning" userId="ec82587d-f859-43aa-91d3-fb8f47fe5957" providerId="ADAL" clId="{79BD46B3-7BF2-4AA6-87ED-15265061F4A6}" dt="2020-12-07T10:25:11.664" v="1407" actId="26606"/>
          <ac:spMkLst>
            <pc:docMk/>
            <pc:sldMk cId="719787758" sldId="288"/>
            <ac:spMk id="15" creationId="{C2554CA6-288E-4202-BC52-2E5A8F0C0AED}"/>
          </ac:spMkLst>
        </pc:spChg>
        <pc:spChg chg="add">
          <ac:chgData name="Sandra Kreuning" userId="ec82587d-f859-43aa-91d3-fb8f47fe5957" providerId="ADAL" clId="{79BD46B3-7BF2-4AA6-87ED-15265061F4A6}" dt="2020-12-07T10:25:11.664" v="1407" actId="26606"/>
          <ac:spMkLst>
            <pc:docMk/>
            <pc:sldMk cId="719787758" sldId="288"/>
            <ac:spMk id="16" creationId="{B10BB131-AC8E-4A8E-A5D1-36260F720C3B}"/>
          </ac:spMkLst>
        </pc:spChg>
        <pc:spChg chg="add">
          <ac:chgData name="Sandra Kreuning" userId="ec82587d-f859-43aa-91d3-fb8f47fe5957" providerId="ADAL" clId="{79BD46B3-7BF2-4AA6-87ED-15265061F4A6}" dt="2020-12-07T10:25:11.664" v="1407" actId="26606"/>
          <ac:spMkLst>
            <pc:docMk/>
            <pc:sldMk cId="719787758" sldId="288"/>
            <ac:spMk id="17" creationId="{5B7778FC-632E-4DCA-A7CB-0D7731CCF970}"/>
          </ac:spMkLst>
        </pc:spChg>
      </pc:sldChg>
      <pc:sldChg chg="addSp delSp modSp add mod setBg">
        <pc:chgData name="Sandra Kreuning" userId="ec82587d-f859-43aa-91d3-fb8f47fe5957" providerId="ADAL" clId="{79BD46B3-7BF2-4AA6-87ED-15265061F4A6}" dt="2020-12-01T14:49:20.879" v="1168" actId="26606"/>
        <pc:sldMkLst>
          <pc:docMk/>
          <pc:sldMk cId="4274871309" sldId="289"/>
        </pc:sldMkLst>
        <pc:spChg chg="mod">
          <ac:chgData name="Sandra Kreuning" userId="ec82587d-f859-43aa-91d3-fb8f47fe5957" providerId="ADAL" clId="{79BD46B3-7BF2-4AA6-87ED-15265061F4A6}" dt="2020-12-01T14:49:20.879" v="1168" actId="26606"/>
          <ac:spMkLst>
            <pc:docMk/>
            <pc:sldMk cId="4274871309" sldId="289"/>
            <ac:spMk id="2" creationId="{84EAAC60-DFB3-4780-9649-98847E11D61C}"/>
          </ac:spMkLst>
        </pc:spChg>
        <pc:spChg chg="del mod">
          <ac:chgData name="Sandra Kreuning" userId="ec82587d-f859-43aa-91d3-fb8f47fe5957" providerId="ADAL" clId="{79BD46B3-7BF2-4AA6-87ED-15265061F4A6}" dt="2020-12-01T14:49:18.931" v="1167" actId="478"/>
          <ac:spMkLst>
            <pc:docMk/>
            <pc:sldMk cId="4274871309" sldId="289"/>
            <ac:spMk id="3" creationId="{BB6DBCDA-4E35-4BA3-92B8-566687973D2A}"/>
          </ac:spMkLst>
        </pc:spChg>
        <pc:spChg chg="add">
          <ac:chgData name="Sandra Kreuning" userId="ec82587d-f859-43aa-91d3-fb8f47fe5957" providerId="ADAL" clId="{79BD46B3-7BF2-4AA6-87ED-15265061F4A6}" dt="2020-12-01T14:49:20.879" v="1168" actId="26606"/>
          <ac:spMkLst>
            <pc:docMk/>
            <pc:sldMk cId="4274871309" sldId="289"/>
            <ac:spMk id="7" creationId="{4522B21E-B2B9-4C72-9A71-C87EFD137480}"/>
          </ac:spMkLst>
        </pc:spChg>
        <pc:spChg chg="add">
          <ac:chgData name="Sandra Kreuning" userId="ec82587d-f859-43aa-91d3-fb8f47fe5957" providerId="ADAL" clId="{79BD46B3-7BF2-4AA6-87ED-15265061F4A6}" dt="2020-12-01T14:49:20.879" v="1168" actId="26606"/>
          <ac:spMkLst>
            <pc:docMk/>
            <pc:sldMk cId="4274871309" sldId="289"/>
            <ac:spMk id="9" creationId="{5EB7D2A2-F448-44D4-938C-DC84CBCB3B1E}"/>
          </ac:spMkLst>
        </pc:spChg>
        <pc:spChg chg="add">
          <ac:chgData name="Sandra Kreuning" userId="ec82587d-f859-43aa-91d3-fb8f47fe5957" providerId="ADAL" clId="{79BD46B3-7BF2-4AA6-87ED-15265061F4A6}" dt="2020-12-01T14:49:20.879" v="1168" actId="26606"/>
          <ac:spMkLst>
            <pc:docMk/>
            <pc:sldMk cId="4274871309" sldId="289"/>
            <ac:spMk id="11" creationId="{871AEA07-1E14-44B4-8E55-64EF049CD66F}"/>
          </ac:spMkLst>
        </pc:spChg>
        <pc:cxnChg chg="add">
          <ac:chgData name="Sandra Kreuning" userId="ec82587d-f859-43aa-91d3-fb8f47fe5957" providerId="ADAL" clId="{79BD46B3-7BF2-4AA6-87ED-15265061F4A6}" dt="2020-12-01T14:49:20.879" v="1168" actId="26606"/>
          <ac:cxnSpMkLst>
            <pc:docMk/>
            <pc:sldMk cId="4274871309" sldId="289"/>
            <ac:cxnSpMk id="13" creationId="{F7C8EA93-3210-4C62-99E9-153C275E3A87}"/>
          </ac:cxnSpMkLst>
        </pc:cxnChg>
      </pc:sldChg>
      <pc:sldChg chg="addSp delSp modSp add mod setBg">
        <pc:chgData name="Sandra Kreuning" userId="ec82587d-f859-43aa-91d3-fb8f47fe5957" providerId="ADAL" clId="{79BD46B3-7BF2-4AA6-87ED-15265061F4A6}" dt="2020-12-07T10:26:37.629" v="1419" actId="478"/>
        <pc:sldMkLst>
          <pc:docMk/>
          <pc:sldMk cId="1805593751" sldId="290"/>
        </pc:sldMkLst>
        <pc:spChg chg="del mod">
          <ac:chgData name="Sandra Kreuning" userId="ec82587d-f859-43aa-91d3-fb8f47fe5957" providerId="ADAL" clId="{79BD46B3-7BF2-4AA6-87ED-15265061F4A6}" dt="2020-12-07T10:26:37.629" v="1419" actId="478"/>
          <ac:spMkLst>
            <pc:docMk/>
            <pc:sldMk cId="1805593751" sldId="290"/>
            <ac:spMk id="2" creationId="{2E5664FC-57BF-4451-801F-EA2E38F1E2B9}"/>
          </ac:spMkLst>
        </pc:spChg>
        <pc:spChg chg="mod">
          <ac:chgData name="Sandra Kreuning" userId="ec82587d-f859-43aa-91d3-fb8f47fe5957" providerId="ADAL" clId="{79BD46B3-7BF2-4AA6-87ED-15265061F4A6}" dt="2020-12-07T10:26:29.131" v="1416" actId="26606"/>
          <ac:spMkLst>
            <pc:docMk/>
            <pc:sldMk cId="1805593751" sldId="290"/>
            <ac:spMk id="3" creationId="{581485A5-E02E-41CE-83EC-6A05ACD18EAE}"/>
          </ac:spMkLst>
        </pc:spChg>
        <pc:spChg chg="add">
          <ac:chgData name="Sandra Kreuning" userId="ec82587d-f859-43aa-91d3-fb8f47fe5957" providerId="ADAL" clId="{79BD46B3-7BF2-4AA6-87ED-15265061F4A6}" dt="2020-12-07T10:26:29.131" v="1416" actId="26606"/>
          <ac:spMkLst>
            <pc:docMk/>
            <pc:sldMk cId="1805593751" sldId="290"/>
            <ac:spMk id="8" creationId="{C2554CA6-288E-4202-BC52-2E5A8F0C0AED}"/>
          </ac:spMkLst>
        </pc:spChg>
        <pc:spChg chg="add">
          <ac:chgData name="Sandra Kreuning" userId="ec82587d-f859-43aa-91d3-fb8f47fe5957" providerId="ADAL" clId="{79BD46B3-7BF2-4AA6-87ED-15265061F4A6}" dt="2020-12-07T10:26:29.131" v="1416" actId="26606"/>
          <ac:spMkLst>
            <pc:docMk/>
            <pc:sldMk cId="1805593751" sldId="290"/>
            <ac:spMk id="10" creationId="{B10BB131-AC8E-4A8E-A5D1-36260F720C3B}"/>
          </ac:spMkLst>
        </pc:spChg>
        <pc:spChg chg="add">
          <ac:chgData name="Sandra Kreuning" userId="ec82587d-f859-43aa-91d3-fb8f47fe5957" providerId="ADAL" clId="{79BD46B3-7BF2-4AA6-87ED-15265061F4A6}" dt="2020-12-07T10:26:29.131" v="1416" actId="26606"/>
          <ac:spMkLst>
            <pc:docMk/>
            <pc:sldMk cId="1805593751" sldId="290"/>
            <ac:spMk id="12" creationId="{5B7778FC-632E-4DCA-A7CB-0D7731CCF970}"/>
          </ac:spMkLst>
        </pc:spChg>
        <pc:spChg chg="add">
          <ac:chgData name="Sandra Kreuning" userId="ec82587d-f859-43aa-91d3-fb8f47fe5957" providerId="ADAL" clId="{79BD46B3-7BF2-4AA6-87ED-15265061F4A6}" dt="2020-12-07T10:26:29.131" v="1416" actId="26606"/>
          <ac:spMkLst>
            <pc:docMk/>
            <pc:sldMk cId="1805593751" sldId="290"/>
            <ac:spMk id="14" creationId="{FA23A907-97FB-4A8F-880A-DD77401C4296}"/>
          </ac:spMkLst>
        </pc:spChg>
      </pc:sldChg>
      <pc:sldChg chg="addSp delSp modSp add mod setBg">
        <pc:chgData name="Sandra Kreuning" userId="ec82587d-f859-43aa-91d3-fb8f47fe5957" providerId="ADAL" clId="{79BD46B3-7BF2-4AA6-87ED-15265061F4A6}" dt="2020-12-01T14:49:10.209" v="1165" actId="26606"/>
        <pc:sldMkLst>
          <pc:docMk/>
          <pc:sldMk cId="3552415986" sldId="291"/>
        </pc:sldMkLst>
        <pc:spChg chg="mod">
          <ac:chgData name="Sandra Kreuning" userId="ec82587d-f859-43aa-91d3-fb8f47fe5957" providerId="ADAL" clId="{79BD46B3-7BF2-4AA6-87ED-15265061F4A6}" dt="2020-12-01T14:49:10.209" v="1165" actId="26606"/>
          <ac:spMkLst>
            <pc:docMk/>
            <pc:sldMk cId="3552415986" sldId="291"/>
            <ac:spMk id="2" creationId="{1F7E8FD8-9467-47D8-89B2-755771EE71FA}"/>
          </ac:spMkLst>
        </pc:spChg>
        <pc:spChg chg="del mod">
          <ac:chgData name="Sandra Kreuning" userId="ec82587d-f859-43aa-91d3-fb8f47fe5957" providerId="ADAL" clId="{79BD46B3-7BF2-4AA6-87ED-15265061F4A6}" dt="2020-12-01T14:49:08.323" v="1164" actId="478"/>
          <ac:spMkLst>
            <pc:docMk/>
            <pc:sldMk cId="3552415986" sldId="291"/>
            <ac:spMk id="3" creationId="{2BF72CFE-432A-44FC-A4A9-830002A49307}"/>
          </ac:spMkLst>
        </pc:spChg>
        <pc:spChg chg="add">
          <ac:chgData name="Sandra Kreuning" userId="ec82587d-f859-43aa-91d3-fb8f47fe5957" providerId="ADAL" clId="{79BD46B3-7BF2-4AA6-87ED-15265061F4A6}" dt="2020-12-01T14:49:10.209" v="1165" actId="26606"/>
          <ac:spMkLst>
            <pc:docMk/>
            <pc:sldMk cId="3552415986" sldId="291"/>
            <ac:spMk id="7" creationId="{4522B21E-B2B9-4C72-9A71-C87EFD137480}"/>
          </ac:spMkLst>
        </pc:spChg>
        <pc:spChg chg="add">
          <ac:chgData name="Sandra Kreuning" userId="ec82587d-f859-43aa-91d3-fb8f47fe5957" providerId="ADAL" clId="{79BD46B3-7BF2-4AA6-87ED-15265061F4A6}" dt="2020-12-01T14:49:10.209" v="1165" actId="26606"/>
          <ac:spMkLst>
            <pc:docMk/>
            <pc:sldMk cId="3552415986" sldId="291"/>
            <ac:spMk id="9" creationId="{5EB7D2A2-F448-44D4-938C-DC84CBCB3B1E}"/>
          </ac:spMkLst>
        </pc:spChg>
        <pc:spChg chg="add">
          <ac:chgData name="Sandra Kreuning" userId="ec82587d-f859-43aa-91d3-fb8f47fe5957" providerId="ADAL" clId="{79BD46B3-7BF2-4AA6-87ED-15265061F4A6}" dt="2020-12-01T14:49:10.209" v="1165" actId="26606"/>
          <ac:spMkLst>
            <pc:docMk/>
            <pc:sldMk cId="3552415986" sldId="291"/>
            <ac:spMk id="11" creationId="{871AEA07-1E14-44B4-8E55-64EF049CD66F}"/>
          </ac:spMkLst>
        </pc:spChg>
        <pc:cxnChg chg="add">
          <ac:chgData name="Sandra Kreuning" userId="ec82587d-f859-43aa-91d3-fb8f47fe5957" providerId="ADAL" clId="{79BD46B3-7BF2-4AA6-87ED-15265061F4A6}" dt="2020-12-01T14:49:10.209" v="1165" actId="26606"/>
          <ac:cxnSpMkLst>
            <pc:docMk/>
            <pc:sldMk cId="3552415986" sldId="291"/>
            <ac:cxnSpMk id="13" creationId="{F7C8EA93-3210-4C62-99E9-153C275E3A87}"/>
          </ac:cxnSpMkLst>
        </pc:cxnChg>
      </pc:sldChg>
      <pc:sldChg chg="addSp modSp add mod setBg">
        <pc:chgData name="Sandra Kreuning" userId="ec82587d-f859-43aa-91d3-fb8f47fe5957" providerId="ADAL" clId="{79BD46B3-7BF2-4AA6-87ED-15265061F4A6}" dt="2020-12-07T10:27:47.982" v="1455" actId="20577"/>
        <pc:sldMkLst>
          <pc:docMk/>
          <pc:sldMk cId="3456820572" sldId="292"/>
        </pc:sldMkLst>
        <pc:spChg chg="mod">
          <ac:chgData name="Sandra Kreuning" userId="ec82587d-f859-43aa-91d3-fb8f47fe5957" providerId="ADAL" clId="{79BD46B3-7BF2-4AA6-87ED-15265061F4A6}" dt="2020-12-07T10:27:12.427" v="1426" actId="26606"/>
          <ac:spMkLst>
            <pc:docMk/>
            <pc:sldMk cId="3456820572" sldId="292"/>
            <ac:spMk id="2" creationId="{ED9E2288-6BBE-46B6-B65D-1C0B7BCDAE77}"/>
          </ac:spMkLst>
        </pc:spChg>
        <pc:spChg chg="mod">
          <ac:chgData name="Sandra Kreuning" userId="ec82587d-f859-43aa-91d3-fb8f47fe5957" providerId="ADAL" clId="{79BD46B3-7BF2-4AA6-87ED-15265061F4A6}" dt="2020-12-07T10:27:47.982" v="1455" actId="20577"/>
          <ac:spMkLst>
            <pc:docMk/>
            <pc:sldMk cId="3456820572" sldId="292"/>
            <ac:spMk id="3" creationId="{AB432D10-4F2F-4424-BD00-49CF8F336023}"/>
          </ac:spMkLst>
        </pc:spChg>
        <pc:spChg chg="add">
          <ac:chgData name="Sandra Kreuning" userId="ec82587d-f859-43aa-91d3-fb8f47fe5957" providerId="ADAL" clId="{79BD46B3-7BF2-4AA6-87ED-15265061F4A6}" dt="2020-12-07T10:27:12.427" v="1426" actId="26606"/>
          <ac:spMkLst>
            <pc:docMk/>
            <pc:sldMk cId="3456820572" sldId="292"/>
            <ac:spMk id="8" creationId="{C2554CA6-288E-4202-BC52-2E5A8F0C0AED}"/>
          </ac:spMkLst>
        </pc:spChg>
        <pc:spChg chg="add">
          <ac:chgData name="Sandra Kreuning" userId="ec82587d-f859-43aa-91d3-fb8f47fe5957" providerId="ADAL" clId="{79BD46B3-7BF2-4AA6-87ED-15265061F4A6}" dt="2020-12-07T10:27:12.427" v="1426" actId="26606"/>
          <ac:spMkLst>
            <pc:docMk/>
            <pc:sldMk cId="3456820572" sldId="292"/>
            <ac:spMk id="10" creationId="{B10BB131-AC8E-4A8E-A5D1-36260F720C3B}"/>
          </ac:spMkLst>
        </pc:spChg>
        <pc:spChg chg="add">
          <ac:chgData name="Sandra Kreuning" userId="ec82587d-f859-43aa-91d3-fb8f47fe5957" providerId="ADAL" clId="{79BD46B3-7BF2-4AA6-87ED-15265061F4A6}" dt="2020-12-07T10:27:12.427" v="1426" actId="26606"/>
          <ac:spMkLst>
            <pc:docMk/>
            <pc:sldMk cId="3456820572" sldId="292"/>
            <ac:spMk id="12" creationId="{5B7778FC-632E-4DCA-A7CB-0D7731CCF970}"/>
          </ac:spMkLst>
        </pc:spChg>
        <pc:spChg chg="add">
          <ac:chgData name="Sandra Kreuning" userId="ec82587d-f859-43aa-91d3-fb8f47fe5957" providerId="ADAL" clId="{79BD46B3-7BF2-4AA6-87ED-15265061F4A6}" dt="2020-12-07T10:27:12.427" v="1426" actId="26606"/>
          <ac:spMkLst>
            <pc:docMk/>
            <pc:sldMk cId="3456820572" sldId="292"/>
            <ac:spMk id="14" creationId="{FA23A907-97FB-4A8F-880A-DD77401C4296}"/>
          </ac:spMkLst>
        </pc:spChg>
      </pc:sldChg>
      <pc:sldChg chg="addSp delSp modSp add mod setBg">
        <pc:chgData name="Sandra Kreuning" userId="ec82587d-f859-43aa-91d3-fb8f47fe5957" providerId="ADAL" clId="{79BD46B3-7BF2-4AA6-87ED-15265061F4A6}" dt="2020-12-01T14:49:02.034" v="1162" actId="26606"/>
        <pc:sldMkLst>
          <pc:docMk/>
          <pc:sldMk cId="3570738663" sldId="293"/>
        </pc:sldMkLst>
        <pc:spChg chg="mod">
          <ac:chgData name="Sandra Kreuning" userId="ec82587d-f859-43aa-91d3-fb8f47fe5957" providerId="ADAL" clId="{79BD46B3-7BF2-4AA6-87ED-15265061F4A6}" dt="2020-12-01T14:49:02.034" v="1162" actId="26606"/>
          <ac:spMkLst>
            <pc:docMk/>
            <pc:sldMk cId="3570738663" sldId="293"/>
            <ac:spMk id="2" creationId="{92162568-80F5-41BB-8DA9-7174F103190D}"/>
          </ac:spMkLst>
        </pc:spChg>
        <pc:spChg chg="del mod">
          <ac:chgData name="Sandra Kreuning" userId="ec82587d-f859-43aa-91d3-fb8f47fe5957" providerId="ADAL" clId="{79BD46B3-7BF2-4AA6-87ED-15265061F4A6}" dt="2020-12-01T14:48:59.859" v="1161" actId="478"/>
          <ac:spMkLst>
            <pc:docMk/>
            <pc:sldMk cId="3570738663" sldId="293"/>
            <ac:spMk id="3" creationId="{69BDDE08-B6BE-4BFA-9005-0B62B0618480}"/>
          </ac:spMkLst>
        </pc:spChg>
        <pc:spChg chg="add">
          <ac:chgData name="Sandra Kreuning" userId="ec82587d-f859-43aa-91d3-fb8f47fe5957" providerId="ADAL" clId="{79BD46B3-7BF2-4AA6-87ED-15265061F4A6}" dt="2020-12-01T14:49:02.034" v="1162" actId="26606"/>
          <ac:spMkLst>
            <pc:docMk/>
            <pc:sldMk cId="3570738663" sldId="293"/>
            <ac:spMk id="7" creationId="{4522B21E-B2B9-4C72-9A71-C87EFD137480}"/>
          </ac:spMkLst>
        </pc:spChg>
        <pc:spChg chg="add">
          <ac:chgData name="Sandra Kreuning" userId="ec82587d-f859-43aa-91d3-fb8f47fe5957" providerId="ADAL" clId="{79BD46B3-7BF2-4AA6-87ED-15265061F4A6}" dt="2020-12-01T14:49:02.034" v="1162" actId="26606"/>
          <ac:spMkLst>
            <pc:docMk/>
            <pc:sldMk cId="3570738663" sldId="293"/>
            <ac:spMk id="9" creationId="{5EB7D2A2-F448-44D4-938C-DC84CBCB3B1E}"/>
          </ac:spMkLst>
        </pc:spChg>
        <pc:spChg chg="add">
          <ac:chgData name="Sandra Kreuning" userId="ec82587d-f859-43aa-91d3-fb8f47fe5957" providerId="ADAL" clId="{79BD46B3-7BF2-4AA6-87ED-15265061F4A6}" dt="2020-12-01T14:49:02.034" v="1162" actId="26606"/>
          <ac:spMkLst>
            <pc:docMk/>
            <pc:sldMk cId="3570738663" sldId="293"/>
            <ac:spMk id="11" creationId="{871AEA07-1E14-44B4-8E55-64EF049CD66F}"/>
          </ac:spMkLst>
        </pc:spChg>
        <pc:cxnChg chg="add">
          <ac:chgData name="Sandra Kreuning" userId="ec82587d-f859-43aa-91d3-fb8f47fe5957" providerId="ADAL" clId="{79BD46B3-7BF2-4AA6-87ED-15265061F4A6}" dt="2020-12-01T14:49:02.034" v="1162" actId="26606"/>
          <ac:cxnSpMkLst>
            <pc:docMk/>
            <pc:sldMk cId="3570738663" sldId="293"/>
            <ac:cxnSpMk id="13" creationId="{F7C8EA93-3210-4C62-99E9-153C275E3A87}"/>
          </ac:cxnSpMkLst>
        </pc:cxnChg>
      </pc:sldChg>
      <pc:sldChg chg="addSp delSp modSp add mod setBg">
        <pc:chgData name="Sandra Kreuning" userId="ec82587d-f859-43aa-91d3-fb8f47fe5957" providerId="ADAL" clId="{79BD46B3-7BF2-4AA6-87ED-15265061F4A6}" dt="2020-12-08T14:22:49.706" v="1462" actId="478"/>
        <pc:sldMkLst>
          <pc:docMk/>
          <pc:sldMk cId="1195952502" sldId="294"/>
        </pc:sldMkLst>
        <pc:spChg chg="del mod">
          <ac:chgData name="Sandra Kreuning" userId="ec82587d-f859-43aa-91d3-fb8f47fe5957" providerId="ADAL" clId="{79BD46B3-7BF2-4AA6-87ED-15265061F4A6}" dt="2020-12-08T14:22:49.706" v="1462" actId="478"/>
          <ac:spMkLst>
            <pc:docMk/>
            <pc:sldMk cId="1195952502" sldId="294"/>
            <ac:spMk id="2" creationId="{E0BBF0F6-A345-4309-B5A9-2D967ED309D9}"/>
          </ac:spMkLst>
        </pc:spChg>
        <pc:spChg chg="mod">
          <ac:chgData name="Sandra Kreuning" userId="ec82587d-f859-43aa-91d3-fb8f47fe5957" providerId="ADAL" clId="{79BD46B3-7BF2-4AA6-87ED-15265061F4A6}" dt="2020-12-08T14:22:36.639" v="1457" actId="26606"/>
          <ac:spMkLst>
            <pc:docMk/>
            <pc:sldMk cId="1195952502" sldId="294"/>
            <ac:spMk id="3" creationId="{F40E0588-2130-4155-BB07-015DBF84A495}"/>
          </ac:spMkLst>
        </pc:spChg>
        <pc:spChg chg="add">
          <ac:chgData name="Sandra Kreuning" userId="ec82587d-f859-43aa-91d3-fb8f47fe5957" providerId="ADAL" clId="{79BD46B3-7BF2-4AA6-87ED-15265061F4A6}" dt="2020-12-08T14:22:36.639" v="1457" actId="26606"/>
          <ac:spMkLst>
            <pc:docMk/>
            <pc:sldMk cId="1195952502" sldId="294"/>
            <ac:spMk id="8" creationId="{777A147A-9ED8-46B4-8660-1B3C2AA880B5}"/>
          </ac:spMkLst>
        </pc:spChg>
        <pc:spChg chg="add">
          <ac:chgData name="Sandra Kreuning" userId="ec82587d-f859-43aa-91d3-fb8f47fe5957" providerId="ADAL" clId="{79BD46B3-7BF2-4AA6-87ED-15265061F4A6}" dt="2020-12-08T14:22:36.639" v="1457" actId="26606"/>
          <ac:spMkLst>
            <pc:docMk/>
            <pc:sldMk cId="1195952502" sldId="294"/>
            <ac:spMk id="10" creationId="{5D6C15A0-C087-4593-8414-2B4EC1CDC3DE}"/>
          </ac:spMkLst>
        </pc:spChg>
      </pc:sldChg>
      <pc:sldChg chg="add del">
        <pc:chgData name="Sandra Kreuning" userId="ec82587d-f859-43aa-91d3-fb8f47fe5957" providerId="ADAL" clId="{79BD46B3-7BF2-4AA6-87ED-15265061F4A6}" dt="2020-12-01T09:51:53.471" v="1018" actId="2696"/>
        <pc:sldMkLst>
          <pc:docMk/>
          <pc:sldMk cId="62668449" sldId="295"/>
        </pc:sldMkLst>
      </pc:sldChg>
    </pc:docChg>
  </pc:docChgLst>
</pc:chgInfo>
</file>

<file path=ppt/diagrams/_rels/data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A6D8E4-6D58-4717-AD60-461F7D01CB71}"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7BDE85D1-D238-4B2B-BD5F-26C80B3BE202}">
      <dgm:prSet/>
      <dgm:spPr/>
      <dgm:t>
        <a:bodyPr/>
        <a:lstStyle/>
        <a:p>
          <a:r>
            <a:rPr lang="nl-NL"/>
            <a:t>Vet geeft het lichaam energie, net als koolhydraten. </a:t>
          </a:r>
          <a:endParaRPr lang="en-US"/>
        </a:p>
      </dgm:t>
    </dgm:pt>
    <dgm:pt modelId="{0DEF8FB5-4260-4AF2-B861-54FAEDC17155}" type="parTrans" cxnId="{A9344BB2-D06A-4297-9CF0-7F3CC0C031CD}">
      <dgm:prSet/>
      <dgm:spPr/>
      <dgm:t>
        <a:bodyPr/>
        <a:lstStyle/>
        <a:p>
          <a:endParaRPr lang="en-US"/>
        </a:p>
      </dgm:t>
    </dgm:pt>
    <dgm:pt modelId="{29FC99E9-0B31-41D1-9C75-517C32CF73F8}" type="sibTrans" cxnId="{A9344BB2-D06A-4297-9CF0-7F3CC0C031CD}">
      <dgm:prSet/>
      <dgm:spPr/>
      <dgm:t>
        <a:bodyPr/>
        <a:lstStyle/>
        <a:p>
          <a:endParaRPr lang="en-US"/>
        </a:p>
      </dgm:t>
    </dgm:pt>
    <dgm:pt modelId="{DDEFC264-41AA-4EF0-85BB-89F29B03D67E}">
      <dgm:prSet/>
      <dgm:spPr/>
      <dgm:t>
        <a:bodyPr/>
        <a:lstStyle/>
        <a:p>
          <a:r>
            <a:rPr lang="nl-NL"/>
            <a:t>Vet heb je nodig om bepaalde vitamines op te nemen.</a:t>
          </a:r>
          <a:endParaRPr lang="en-US"/>
        </a:p>
      </dgm:t>
    </dgm:pt>
    <dgm:pt modelId="{B195E4E4-E5CB-4F1E-8461-397F37DC76E7}" type="parTrans" cxnId="{A5919492-4D18-41FE-B228-04E09EE382E4}">
      <dgm:prSet/>
      <dgm:spPr/>
      <dgm:t>
        <a:bodyPr/>
        <a:lstStyle/>
        <a:p>
          <a:endParaRPr lang="en-US"/>
        </a:p>
      </dgm:t>
    </dgm:pt>
    <dgm:pt modelId="{3B4AE39A-B34C-47E1-9674-33F688F2EC63}" type="sibTrans" cxnId="{A5919492-4D18-41FE-B228-04E09EE382E4}">
      <dgm:prSet/>
      <dgm:spPr/>
      <dgm:t>
        <a:bodyPr/>
        <a:lstStyle/>
        <a:p>
          <a:endParaRPr lang="en-US"/>
        </a:p>
      </dgm:t>
    </dgm:pt>
    <dgm:pt modelId="{22609C8D-6221-4D26-884B-436F83884310}">
      <dgm:prSet/>
      <dgm:spPr/>
      <dgm:t>
        <a:bodyPr/>
        <a:lstStyle/>
        <a:p>
          <a:r>
            <a:rPr lang="nl-NL"/>
            <a:t>Je lichaam slaat vet op in vetweefsel. Het vetweefsel is een soort stootkussentje. Als je valt of je stoot, beschermt het vetweefsel je organen, zoals je lever en nieren. Ook beschermt vetweefsel je tegen kou.</a:t>
          </a:r>
          <a:endParaRPr lang="en-US"/>
        </a:p>
      </dgm:t>
    </dgm:pt>
    <dgm:pt modelId="{05FF009C-761B-4066-8472-2ACA0A786979}" type="parTrans" cxnId="{059BC975-D882-4E71-A8C2-05992B96D5C9}">
      <dgm:prSet/>
      <dgm:spPr/>
      <dgm:t>
        <a:bodyPr/>
        <a:lstStyle/>
        <a:p>
          <a:endParaRPr lang="en-US"/>
        </a:p>
      </dgm:t>
    </dgm:pt>
    <dgm:pt modelId="{43609F2B-F2D9-434F-97D0-79C7798170B9}" type="sibTrans" cxnId="{059BC975-D882-4E71-A8C2-05992B96D5C9}">
      <dgm:prSet/>
      <dgm:spPr/>
      <dgm:t>
        <a:bodyPr/>
        <a:lstStyle/>
        <a:p>
          <a:endParaRPr lang="en-US"/>
        </a:p>
      </dgm:t>
    </dgm:pt>
    <dgm:pt modelId="{FB10F4AC-5830-423F-8537-EB5FA3D712EE}">
      <dgm:prSet/>
      <dgm:spPr/>
      <dgm:t>
        <a:bodyPr/>
        <a:lstStyle/>
        <a:p>
          <a:r>
            <a:rPr lang="nl-NL"/>
            <a:t>Vet is nodig als bouwsteen voor je cellen. Ze beschermen je cellen tegen ongewenste indringers. </a:t>
          </a:r>
          <a:endParaRPr lang="en-US"/>
        </a:p>
      </dgm:t>
    </dgm:pt>
    <dgm:pt modelId="{A83B651D-42DD-4535-AD38-F88CCE92741E}" type="parTrans" cxnId="{981BCACA-95F9-416B-B77D-CB592991E379}">
      <dgm:prSet/>
      <dgm:spPr/>
      <dgm:t>
        <a:bodyPr/>
        <a:lstStyle/>
        <a:p>
          <a:endParaRPr lang="en-US"/>
        </a:p>
      </dgm:t>
    </dgm:pt>
    <dgm:pt modelId="{5EC003C8-F78C-494F-9C47-B4A0F44B2BF1}" type="sibTrans" cxnId="{981BCACA-95F9-416B-B77D-CB592991E379}">
      <dgm:prSet/>
      <dgm:spPr/>
      <dgm:t>
        <a:bodyPr/>
        <a:lstStyle/>
        <a:p>
          <a:endParaRPr lang="en-US"/>
        </a:p>
      </dgm:t>
    </dgm:pt>
    <dgm:pt modelId="{269335D0-E077-4E3D-A137-3A11B1AF6C05}">
      <dgm:prSet/>
      <dgm:spPr/>
      <dgm:t>
        <a:bodyPr/>
        <a:lstStyle/>
        <a:p>
          <a:r>
            <a:rPr lang="nl-NL"/>
            <a:t>Je lichaam gebruikt vet om bepaalde processen te regelen. Je hebt vet bijvoorbeeld nodig om je bloeddruk te regelen. </a:t>
          </a:r>
          <a:endParaRPr lang="en-US"/>
        </a:p>
      </dgm:t>
    </dgm:pt>
    <dgm:pt modelId="{19556A27-5855-47A1-8C83-1A5CA4A223C9}" type="parTrans" cxnId="{9367E939-F2C0-4258-9400-3CA4B7EBC6FC}">
      <dgm:prSet/>
      <dgm:spPr/>
      <dgm:t>
        <a:bodyPr/>
        <a:lstStyle/>
        <a:p>
          <a:endParaRPr lang="en-US"/>
        </a:p>
      </dgm:t>
    </dgm:pt>
    <dgm:pt modelId="{D7383351-2924-4D25-B466-B8020345005B}" type="sibTrans" cxnId="{9367E939-F2C0-4258-9400-3CA4B7EBC6FC}">
      <dgm:prSet/>
      <dgm:spPr/>
      <dgm:t>
        <a:bodyPr/>
        <a:lstStyle/>
        <a:p>
          <a:endParaRPr lang="en-US"/>
        </a:p>
      </dgm:t>
    </dgm:pt>
    <dgm:pt modelId="{915189C8-597C-4E6F-B38A-CF9CAC10B8E5}" type="pres">
      <dgm:prSet presAssocID="{25A6D8E4-6D58-4717-AD60-461F7D01CB71}" presName="Name0" presStyleCnt="0">
        <dgm:presLayoutVars>
          <dgm:dir/>
          <dgm:resizeHandles val="exact"/>
        </dgm:presLayoutVars>
      </dgm:prSet>
      <dgm:spPr/>
    </dgm:pt>
    <dgm:pt modelId="{994772E9-C5A4-4689-A031-921B6EC39A3B}" type="pres">
      <dgm:prSet presAssocID="{7BDE85D1-D238-4B2B-BD5F-26C80B3BE202}" presName="node" presStyleLbl="node1" presStyleIdx="0" presStyleCnt="5">
        <dgm:presLayoutVars>
          <dgm:bulletEnabled val="1"/>
        </dgm:presLayoutVars>
      </dgm:prSet>
      <dgm:spPr/>
    </dgm:pt>
    <dgm:pt modelId="{0F2573A0-8D88-49A0-B6F1-04AE9B4F4307}" type="pres">
      <dgm:prSet presAssocID="{29FC99E9-0B31-41D1-9C75-517C32CF73F8}" presName="sibTrans" presStyleLbl="sibTrans1D1" presStyleIdx="0" presStyleCnt="4"/>
      <dgm:spPr/>
    </dgm:pt>
    <dgm:pt modelId="{879B1E5F-F426-4A49-97F2-EEAB591EE542}" type="pres">
      <dgm:prSet presAssocID="{29FC99E9-0B31-41D1-9C75-517C32CF73F8}" presName="connectorText" presStyleLbl="sibTrans1D1" presStyleIdx="0" presStyleCnt="4"/>
      <dgm:spPr/>
    </dgm:pt>
    <dgm:pt modelId="{DDEBBE8D-821A-4672-9701-85D92E3B0671}" type="pres">
      <dgm:prSet presAssocID="{DDEFC264-41AA-4EF0-85BB-89F29B03D67E}" presName="node" presStyleLbl="node1" presStyleIdx="1" presStyleCnt="5">
        <dgm:presLayoutVars>
          <dgm:bulletEnabled val="1"/>
        </dgm:presLayoutVars>
      </dgm:prSet>
      <dgm:spPr/>
    </dgm:pt>
    <dgm:pt modelId="{BF5E59EF-8A92-47F6-8A5A-5A859602EF01}" type="pres">
      <dgm:prSet presAssocID="{3B4AE39A-B34C-47E1-9674-33F688F2EC63}" presName="sibTrans" presStyleLbl="sibTrans1D1" presStyleIdx="1" presStyleCnt="4"/>
      <dgm:spPr/>
    </dgm:pt>
    <dgm:pt modelId="{2B8AC524-9D0D-4C40-8E75-F3A74502E601}" type="pres">
      <dgm:prSet presAssocID="{3B4AE39A-B34C-47E1-9674-33F688F2EC63}" presName="connectorText" presStyleLbl="sibTrans1D1" presStyleIdx="1" presStyleCnt="4"/>
      <dgm:spPr/>
    </dgm:pt>
    <dgm:pt modelId="{C898F473-BEFB-495C-89FF-F50FAC385ABF}" type="pres">
      <dgm:prSet presAssocID="{22609C8D-6221-4D26-884B-436F83884310}" presName="node" presStyleLbl="node1" presStyleIdx="2" presStyleCnt="5">
        <dgm:presLayoutVars>
          <dgm:bulletEnabled val="1"/>
        </dgm:presLayoutVars>
      </dgm:prSet>
      <dgm:spPr/>
    </dgm:pt>
    <dgm:pt modelId="{D361646E-76DA-4F8C-AADB-A057A67FC78F}" type="pres">
      <dgm:prSet presAssocID="{43609F2B-F2D9-434F-97D0-79C7798170B9}" presName="sibTrans" presStyleLbl="sibTrans1D1" presStyleIdx="2" presStyleCnt="4"/>
      <dgm:spPr/>
    </dgm:pt>
    <dgm:pt modelId="{01061EDF-9831-4DAA-B1A8-6AA060FCC4D3}" type="pres">
      <dgm:prSet presAssocID="{43609F2B-F2D9-434F-97D0-79C7798170B9}" presName="connectorText" presStyleLbl="sibTrans1D1" presStyleIdx="2" presStyleCnt="4"/>
      <dgm:spPr/>
    </dgm:pt>
    <dgm:pt modelId="{B7A174F1-9287-46E9-9BA6-2D6041E8F432}" type="pres">
      <dgm:prSet presAssocID="{FB10F4AC-5830-423F-8537-EB5FA3D712EE}" presName="node" presStyleLbl="node1" presStyleIdx="3" presStyleCnt="5">
        <dgm:presLayoutVars>
          <dgm:bulletEnabled val="1"/>
        </dgm:presLayoutVars>
      </dgm:prSet>
      <dgm:spPr/>
    </dgm:pt>
    <dgm:pt modelId="{EBE61B1F-B5C4-483A-A71B-F50827F0C145}" type="pres">
      <dgm:prSet presAssocID="{5EC003C8-F78C-494F-9C47-B4A0F44B2BF1}" presName="sibTrans" presStyleLbl="sibTrans1D1" presStyleIdx="3" presStyleCnt="4"/>
      <dgm:spPr/>
    </dgm:pt>
    <dgm:pt modelId="{A0DEC43E-7A42-4EB2-B2C6-DABA6A218E38}" type="pres">
      <dgm:prSet presAssocID="{5EC003C8-F78C-494F-9C47-B4A0F44B2BF1}" presName="connectorText" presStyleLbl="sibTrans1D1" presStyleIdx="3" presStyleCnt="4"/>
      <dgm:spPr/>
    </dgm:pt>
    <dgm:pt modelId="{FAA86172-A6A6-4E96-97AB-7780690BBC21}" type="pres">
      <dgm:prSet presAssocID="{269335D0-E077-4E3D-A137-3A11B1AF6C05}" presName="node" presStyleLbl="node1" presStyleIdx="4" presStyleCnt="5">
        <dgm:presLayoutVars>
          <dgm:bulletEnabled val="1"/>
        </dgm:presLayoutVars>
      </dgm:prSet>
      <dgm:spPr/>
    </dgm:pt>
  </dgm:ptLst>
  <dgm:cxnLst>
    <dgm:cxn modelId="{AFF5BB05-80F9-4098-BDB0-9E8E34060A00}" type="presOf" srcId="{3B4AE39A-B34C-47E1-9674-33F688F2EC63}" destId="{2B8AC524-9D0D-4C40-8E75-F3A74502E601}" srcOrd="1" destOrd="0" presId="urn:microsoft.com/office/officeart/2016/7/layout/RepeatingBendingProcessNew"/>
    <dgm:cxn modelId="{9367E939-F2C0-4258-9400-3CA4B7EBC6FC}" srcId="{25A6D8E4-6D58-4717-AD60-461F7D01CB71}" destId="{269335D0-E077-4E3D-A137-3A11B1AF6C05}" srcOrd="4" destOrd="0" parTransId="{19556A27-5855-47A1-8C83-1A5CA4A223C9}" sibTransId="{D7383351-2924-4D25-B466-B8020345005B}"/>
    <dgm:cxn modelId="{2F327160-8593-4279-A41E-06BAF5EA6FEB}" type="presOf" srcId="{43609F2B-F2D9-434F-97D0-79C7798170B9}" destId="{D361646E-76DA-4F8C-AADB-A057A67FC78F}" srcOrd="0" destOrd="0" presId="urn:microsoft.com/office/officeart/2016/7/layout/RepeatingBendingProcessNew"/>
    <dgm:cxn modelId="{D9FCC744-9ECF-4F76-90D6-6F9078971076}" type="presOf" srcId="{7BDE85D1-D238-4B2B-BD5F-26C80B3BE202}" destId="{994772E9-C5A4-4689-A031-921B6EC39A3B}" srcOrd="0" destOrd="0" presId="urn:microsoft.com/office/officeart/2016/7/layout/RepeatingBendingProcessNew"/>
    <dgm:cxn modelId="{0E9B096F-EEFC-4A23-B460-DE0916A28741}" type="presOf" srcId="{29FC99E9-0B31-41D1-9C75-517C32CF73F8}" destId="{0F2573A0-8D88-49A0-B6F1-04AE9B4F4307}" srcOrd="0" destOrd="0" presId="urn:microsoft.com/office/officeart/2016/7/layout/RepeatingBendingProcessNew"/>
    <dgm:cxn modelId="{80D5BD72-6F83-47E3-A60A-7B2C23CCD258}" type="presOf" srcId="{22609C8D-6221-4D26-884B-436F83884310}" destId="{C898F473-BEFB-495C-89FF-F50FAC385ABF}" srcOrd="0" destOrd="0" presId="urn:microsoft.com/office/officeart/2016/7/layout/RepeatingBendingProcessNew"/>
    <dgm:cxn modelId="{D1847C53-42F3-4450-B93D-B86775773A63}" type="presOf" srcId="{DDEFC264-41AA-4EF0-85BB-89F29B03D67E}" destId="{DDEBBE8D-821A-4672-9701-85D92E3B0671}" srcOrd="0" destOrd="0" presId="urn:microsoft.com/office/officeart/2016/7/layout/RepeatingBendingProcessNew"/>
    <dgm:cxn modelId="{059BC975-D882-4E71-A8C2-05992B96D5C9}" srcId="{25A6D8E4-6D58-4717-AD60-461F7D01CB71}" destId="{22609C8D-6221-4D26-884B-436F83884310}" srcOrd="2" destOrd="0" parTransId="{05FF009C-761B-4066-8472-2ACA0A786979}" sibTransId="{43609F2B-F2D9-434F-97D0-79C7798170B9}"/>
    <dgm:cxn modelId="{E3E47D79-D36B-488B-909B-FF74F09D007C}" type="presOf" srcId="{5EC003C8-F78C-494F-9C47-B4A0F44B2BF1}" destId="{A0DEC43E-7A42-4EB2-B2C6-DABA6A218E38}" srcOrd="1" destOrd="0" presId="urn:microsoft.com/office/officeart/2016/7/layout/RepeatingBendingProcessNew"/>
    <dgm:cxn modelId="{2E89B682-70E2-465E-9701-863F900ABDDB}" type="presOf" srcId="{FB10F4AC-5830-423F-8537-EB5FA3D712EE}" destId="{B7A174F1-9287-46E9-9BA6-2D6041E8F432}" srcOrd="0" destOrd="0" presId="urn:microsoft.com/office/officeart/2016/7/layout/RepeatingBendingProcessNew"/>
    <dgm:cxn modelId="{A5919492-4D18-41FE-B228-04E09EE382E4}" srcId="{25A6D8E4-6D58-4717-AD60-461F7D01CB71}" destId="{DDEFC264-41AA-4EF0-85BB-89F29B03D67E}" srcOrd="1" destOrd="0" parTransId="{B195E4E4-E5CB-4F1E-8461-397F37DC76E7}" sibTransId="{3B4AE39A-B34C-47E1-9674-33F688F2EC63}"/>
    <dgm:cxn modelId="{11BA109D-1072-454D-A35F-A663549A1F99}" type="presOf" srcId="{25A6D8E4-6D58-4717-AD60-461F7D01CB71}" destId="{915189C8-597C-4E6F-B38A-CF9CAC10B8E5}" srcOrd="0" destOrd="0" presId="urn:microsoft.com/office/officeart/2016/7/layout/RepeatingBendingProcessNew"/>
    <dgm:cxn modelId="{E11D8FA6-0229-43AE-AD68-13146258F13A}" type="presOf" srcId="{29FC99E9-0B31-41D1-9C75-517C32CF73F8}" destId="{879B1E5F-F426-4A49-97F2-EEAB591EE542}" srcOrd="1" destOrd="0" presId="urn:microsoft.com/office/officeart/2016/7/layout/RepeatingBendingProcessNew"/>
    <dgm:cxn modelId="{A9344BB2-D06A-4297-9CF0-7F3CC0C031CD}" srcId="{25A6D8E4-6D58-4717-AD60-461F7D01CB71}" destId="{7BDE85D1-D238-4B2B-BD5F-26C80B3BE202}" srcOrd="0" destOrd="0" parTransId="{0DEF8FB5-4260-4AF2-B861-54FAEDC17155}" sibTransId="{29FC99E9-0B31-41D1-9C75-517C32CF73F8}"/>
    <dgm:cxn modelId="{8ECC99B2-3E19-4437-9925-8916B4192B69}" type="presOf" srcId="{5EC003C8-F78C-494F-9C47-B4A0F44B2BF1}" destId="{EBE61B1F-B5C4-483A-A71B-F50827F0C145}" srcOrd="0" destOrd="0" presId="urn:microsoft.com/office/officeart/2016/7/layout/RepeatingBendingProcessNew"/>
    <dgm:cxn modelId="{981BCACA-95F9-416B-B77D-CB592991E379}" srcId="{25A6D8E4-6D58-4717-AD60-461F7D01CB71}" destId="{FB10F4AC-5830-423F-8537-EB5FA3D712EE}" srcOrd="3" destOrd="0" parTransId="{A83B651D-42DD-4535-AD38-F88CCE92741E}" sibTransId="{5EC003C8-F78C-494F-9C47-B4A0F44B2BF1}"/>
    <dgm:cxn modelId="{383D90D2-7944-477B-B082-576F5052878F}" type="presOf" srcId="{269335D0-E077-4E3D-A137-3A11B1AF6C05}" destId="{FAA86172-A6A6-4E96-97AB-7780690BBC21}" srcOrd="0" destOrd="0" presId="urn:microsoft.com/office/officeart/2016/7/layout/RepeatingBendingProcessNew"/>
    <dgm:cxn modelId="{B6D8E1D3-2023-4A12-8B07-6D62A6679CCA}" type="presOf" srcId="{3B4AE39A-B34C-47E1-9674-33F688F2EC63}" destId="{BF5E59EF-8A92-47F6-8A5A-5A859602EF01}" srcOrd="0" destOrd="0" presId="urn:microsoft.com/office/officeart/2016/7/layout/RepeatingBendingProcessNew"/>
    <dgm:cxn modelId="{289896F7-DF00-44AB-BA5B-6721C4E2AD38}" type="presOf" srcId="{43609F2B-F2D9-434F-97D0-79C7798170B9}" destId="{01061EDF-9831-4DAA-B1A8-6AA060FCC4D3}" srcOrd="1" destOrd="0" presId="urn:microsoft.com/office/officeart/2016/7/layout/RepeatingBendingProcessNew"/>
    <dgm:cxn modelId="{F1B439FA-66EA-411B-983A-134EE1EABFDF}" type="presParOf" srcId="{915189C8-597C-4E6F-B38A-CF9CAC10B8E5}" destId="{994772E9-C5A4-4689-A031-921B6EC39A3B}" srcOrd="0" destOrd="0" presId="urn:microsoft.com/office/officeart/2016/7/layout/RepeatingBendingProcessNew"/>
    <dgm:cxn modelId="{A0DE5208-138A-4E05-A755-57F2F4461B20}" type="presParOf" srcId="{915189C8-597C-4E6F-B38A-CF9CAC10B8E5}" destId="{0F2573A0-8D88-49A0-B6F1-04AE9B4F4307}" srcOrd="1" destOrd="0" presId="urn:microsoft.com/office/officeart/2016/7/layout/RepeatingBendingProcessNew"/>
    <dgm:cxn modelId="{F8CAF83B-8794-4F68-B194-49FB34BDD1A9}" type="presParOf" srcId="{0F2573A0-8D88-49A0-B6F1-04AE9B4F4307}" destId="{879B1E5F-F426-4A49-97F2-EEAB591EE542}" srcOrd="0" destOrd="0" presId="urn:microsoft.com/office/officeart/2016/7/layout/RepeatingBendingProcessNew"/>
    <dgm:cxn modelId="{8E8A59B7-26FE-4FF9-891D-7984EEF45949}" type="presParOf" srcId="{915189C8-597C-4E6F-B38A-CF9CAC10B8E5}" destId="{DDEBBE8D-821A-4672-9701-85D92E3B0671}" srcOrd="2" destOrd="0" presId="urn:microsoft.com/office/officeart/2016/7/layout/RepeatingBendingProcessNew"/>
    <dgm:cxn modelId="{6EE38FE1-82FE-442B-B2E7-C5A1B1A2F752}" type="presParOf" srcId="{915189C8-597C-4E6F-B38A-CF9CAC10B8E5}" destId="{BF5E59EF-8A92-47F6-8A5A-5A859602EF01}" srcOrd="3" destOrd="0" presId="urn:microsoft.com/office/officeart/2016/7/layout/RepeatingBendingProcessNew"/>
    <dgm:cxn modelId="{E0F8E646-D92A-4B9E-A5E8-4C510490075D}" type="presParOf" srcId="{BF5E59EF-8A92-47F6-8A5A-5A859602EF01}" destId="{2B8AC524-9D0D-4C40-8E75-F3A74502E601}" srcOrd="0" destOrd="0" presId="urn:microsoft.com/office/officeart/2016/7/layout/RepeatingBendingProcessNew"/>
    <dgm:cxn modelId="{897215C9-8CAB-4C6B-A0CD-DCCF08B07BA0}" type="presParOf" srcId="{915189C8-597C-4E6F-B38A-CF9CAC10B8E5}" destId="{C898F473-BEFB-495C-89FF-F50FAC385ABF}" srcOrd="4" destOrd="0" presId="urn:microsoft.com/office/officeart/2016/7/layout/RepeatingBendingProcessNew"/>
    <dgm:cxn modelId="{E2904271-288E-4DBC-BBE0-F76C6BEBE376}" type="presParOf" srcId="{915189C8-597C-4E6F-B38A-CF9CAC10B8E5}" destId="{D361646E-76DA-4F8C-AADB-A057A67FC78F}" srcOrd="5" destOrd="0" presId="urn:microsoft.com/office/officeart/2016/7/layout/RepeatingBendingProcessNew"/>
    <dgm:cxn modelId="{3231DBCB-AD86-49CE-BF58-2FAEF455541D}" type="presParOf" srcId="{D361646E-76DA-4F8C-AADB-A057A67FC78F}" destId="{01061EDF-9831-4DAA-B1A8-6AA060FCC4D3}" srcOrd="0" destOrd="0" presId="urn:microsoft.com/office/officeart/2016/7/layout/RepeatingBendingProcessNew"/>
    <dgm:cxn modelId="{F921A222-CD80-4E62-A1AC-E912A0F3309D}" type="presParOf" srcId="{915189C8-597C-4E6F-B38A-CF9CAC10B8E5}" destId="{B7A174F1-9287-46E9-9BA6-2D6041E8F432}" srcOrd="6" destOrd="0" presId="urn:microsoft.com/office/officeart/2016/7/layout/RepeatingBendingProcessNew"/>
    <dgm:cxn modelId="{1321714A-EBC9-43E1-BBF3-F6F5EA7466F3}" type="presParOf" srcId="{915189C8-597C-4E6F-B38A-CF9CAC10B8E5}" destId="{EBE61B1F-B5C4-483A-A71B-F50827F0C145}" srcOrd="7" destOrd="0" presId="urn:microsoft.com/office/officeart/2016/7/layout/RepeatingBendingProcessNew"/>
    <dgm:cxn modelId="{49B45896-257C-4A8D-9AF2-537B758CFB72}" type="presParOf" srcId="{EBE61B1F-B5C4-483A-A71B-F50827F0C145}" destId="{A0DEC43E-7A42-4EB2-B2C6-DABA6A218E38}" srcOrd="0" destOrd="0" presId="urn:microsoft.com/office/officeart/2016/7/layout/RepeatingBendingProcessNew"/>
    <dgm:cxn modelId="{E424A3DA-FCB7-4AAB-9951-4285B21EAA2E}" type="presParOf" srcId="{915189C8-597C-4E6F-B38A-CF9CAC10B8E5}" destId="{FAA86172-A6A6-4E96-97AB-7780690BBC21}"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9D5772A-1942-403D-BC20-D336F74B7FD5}"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7284C5DC-2362-4CD1-AB90-6504AB9EA2B9}">
      <dgm:prSet/>
      <dgm:spPr/>
      <dgm:t>
        <a:bodyPr/>
        <a:lstStyle/>
        <a:p>
          <a:r>
            <a:rPr lang="nl-NL"/>
            <a:t>Om te leven (ademhalen, hartslag, enz)</a:t>
          </a:r>
          <a:endParaRPr lang="en-US"/>
        </a:p>
      </dgm:t>
    </dgm:pt>
    <dgm:pt modelId="{3B6C2998-855D-417C-9FCC-52525C4804CD}" type="parTrans" cxnId="{D64E36DF-3B3F-47DB-8798-7F6AB3FAC91C}">
      <dgm:prSet/>
      <dgm:spPr/>
      <dgm:t>
        <a:bodyPr/>
        <a:lstStyle/>
        <a:p>
          <a:endParaRPr lang="en-US"/>
        </a:p>
      </dgm:t>
    </dgm:pt>
    <dgm:pt modelId="{20B35C90-7E9D-4F14-8007-0C14BAC0B624}" type="sibTrans" cxnId="{D64E36DF-3B3F-47DB-8798-7F6AB3FAC91C}">
      <dgm:prSet/>
      <dgm:spPr/>
      <dgm:t>
        <a:bodyPr/>
        <a:lstStyle/>
        <a:p>
          <a:endParaRPr lang="en-US"/>
        </a:p>
      </dgm:t>
    </dgm:pt>
    <dgm:pt modelId="{4294A008-876C-439D-9EFC-89B79A295ADF}">
      <dgm:prSet/>
      <dgm:spPr/>
      <dgm:t>
        <a:bodyPr/>
        <a:lstStyle/>
        <a:p>
          <a:r>
            <a:rPr lang="nl-NL"/>
            <a:t>Om te groeien</a:t>
          </a:r>
          <a:endParaRPr lang="en-US"/>
        </a:p>
      </dgm:t>
    </dgm:pt>
    <dgm:pt modelId="{9370B666-456A-4C84-93E7-46F5504797C2}" type="parTrans" cxnId="{D95C8A1D-0285-4684-88AC-350B475237DB}">
      <dgm:prSet/>
      <dgm:spPr/>
      <dgm:t>
        <a:bodyPr/>
        <a:lstStyle/>
        <a:p>
          <a:endParaRPr lang="en-US"/>
        </a:p>
      </dgm:t>
    </dgm:pt>
    <dgm:pt modelId="{7E204F32-BAA3-4B4D-8F93-A79A03188A8E}" type="sibTrans" cxnId="{D95C8A1D-0285-4684-88AC-350B475237DB}">
      <dgm:prSet/>
      <dgm:spPr/>
      <dgm:t>
        <a:bodyPr/>
        <a:lstStyle/>
        <a:p>
          <a:endParaRPr lang="en-US"/>
        </a:p>
      </dgm:t>
    </dgm:pt>
    <dgm:pt modelId="{4AEC00D7-BCF1-4CF6-8C2D-22BA225AD393}">
      <dgm:prSet/>
      <dgm:spPr/>
      <dgm:t>
        <a:bodyPr/>
        <a:lstStyle/>
        <a:p>
          <a:r>
            <a:rPr lang="nl-NL"/>
            <a:t>Om te bewegen</a:t>
          </a:r>
          <a:endParaRPr lang="en-US"/>
        </a:p>
      </dgm:t>
    </dgm:pt>
    <dgm:pt modelId="{202ACDB7-F31C-40E1-A30C-A7428A4E8A5E}" type="parTrans" cxnId="{F4BC9DB5-9BF1-4C57-B9D8-AE7FDE843E4D}">
      <dgm:prSet/>
      <dgm:spPr/>
      <dgm:t>
        <a:bodyPr/>
        <a:lstStyle/>
        <a:p>
          <a:endParaRPr lang="en-US"/>
        </a:p>
      </dgm:t>
    </dgm:pt>
    <dgm:pt modelId="{7857475C-54FE-4137-84C0-618278A3D448}" type="sibTrans" cxnId="{F4BC9DB5-9BF1-4C57-B9D8-AE7FDE843E4D}">
      <dgm:prSet/>
      <dgm:spPr/>
      <dgm:t>
        <a:bodyPr/>
        <a:lstStyle/>
        <a:p>
          <a:endParaRPr lang="en-US"/>
        </a:p>
      </dgm:t>
    </dgm:pt>
    <dgm:pt modelId="{AC17F3E7-0170-4EF6-B6D6-2D353F77F438}" type="pres">
      <dgm:prSet presAssocID="{09D5772A-1942-403D-BC20-D336F74B7FD5}" presName="linear" presStyleCnt="0">
        <dgm:presLayoutVars>
          <dgm:animLvl val="lvl"/>
          <dgm:resizeHandles val="exact"/>
        </dgm:presLayoutVars>
      </dgm:prSet>
      <dgm:spPr/>
    </dgm:pt>
    <dgm:pt modelId="{A2A1FFAC-B7D7-414B-850C-F2BE2E4C91F2}" type="pres">
      <dgm:prSet presAssocID="{7284C5DC-2362-4CD1-AB90-6504AB9EA2B9}" presName="parentText" presStyleLbl="node1" presStyleIdx="0" presStyleCnt="3">
        <dgm:presLayoutVars>
          <dgm:chMax val="0"/>
          <dgm:bulletEnabled val="1"/>
        </dgm:presLayoutVars>
      </dgm:prSet>
      <dgm:spPr/>
    </dgm:pt>
    <dgm:pt modelId="{0A2E93ED-94B3-443D-89BD-BF475B96AA8E}" type="pres">
      <dgm:prSet presAssocID="{20B35C90-7E9D-4F14-8007-0C14BAC0B624}" presName="spacer" presStyleCnt="0"/>
      <dgm:spPr/>
    </dgm:pt>
    <dgm:pt modelId="{08FC75BB-85C3-41ED-B744-7E352DD7DB52}" type="pres">
      <dgm:prSet presAssocID="{4294A008-876C-439D-9EFC-89B79A295ADF}" presName="parentText" presStyleLbl="node1" presStyleIdx="1" presStyleCnt="3">
        <dgm:presLayoutVars>
          <dgm:chMax val="0"/>
          <dgm:bulletEnabled val="1"/>
        </dgm:presLayoutVars>
      </dgm:prSet>
      <dgm:spPr/>
    </dgm:pt>
    <dgm:pt modelId="{AF51E23E-3708-42B4-96A3-C1380F162B7D}" type="pres">
      <dgm:prSet presAssocID="{7E204F32-BAA3-4B4D-8F93-A79A03188A8E}" presName="spacer" presStyleCnt="0"/>
      <dgm:spPr/>
    </dgm:pt>
    <dgm:pt modelId="{75AFC449-D7E9-40C6-A4D3-F852D7D5DD40}" type="pres">
      <dgm:prSet presAssocID="{4AEC00D7-BCF1-4CF6-8C2D-22BA225AD393}" presName="parentText" presStyleLbl="node1" presStyleIdx="2" presStyleCnt="3">
        <dgm:presLayoutVars>
          <dgm:chMax val="0"/>
          <dgm:bulletEnabled val="1"/>
        </dgm:presLayoutVars>
      </dgm:prSet>
      <dgm:spPr/>
    </dgm:pt>
  </dgm:ptLst>
  <dgm:cxnLst>
    <dgm:cxn modelId="{38FEA50D-EE01-450A-ABA2-46B158988886}" type="presOf" srcId="{4294A008-876C-439D-9EFC-89B79A295ADF}" destId="{08FC75BB-85C3-41ED-B744-7E352DD7DB52}" srcOrd="0" destOrd="0" presId="urn:microsoft.com/office/officeart/2005/8/layout/vList2"/>
    <dgm:cxn modelId="{D95C8A1D-0285-4684-88AC-350B475237DB}" srcId="{09D5772A-1942-403D-BC20-D336F74B7FD5}" destId="{4294A008-876C-439D-9EFC-89B79A295ADF}" srcOrd="1" destOrd="0" parTransId="{9370B666-456A-4C84-93E7-46F5504797C2}" sibTransId="{7E204F32-BAA3-4B4D-8F93-A79A03188A8E}"/>
    <dgm:cxn modelId="{04DA9A49-E783-4BD6-96BD-CD61B4F75551}" type="presOf" srcId="{7284C5DC-2362-4CD1-AB90-6504AB9EA2B9}" destId="{A2A1FFAC-B7D7-414B-850C-F2BE2E4C91F2}" srcOrd="0" destOrd="0" presId="urn:microsoft.com/office/officeart/2005/8/layout/vList2"/>
    <dgm:cxn modelId="{D7DE4F81-EDEE-41F2-978F-58772AA18EA5}" type="presOf" srcId="{09D5772A-1942-403D-BC20-D336F74B7FD5}" destId="{AC17F3E7-0170-4EF6-B6D6-2D353F77F438}" srcOrd="0" destOrd="0" presId="urn:microsoft.com/office/officeart/2005/8/layout/vList2"/>
    <dgm:cxn modelId="{3D42A2AB-CD95-45CB-8EDC-8CF9740E4B03}" type="presOf" srcId="{4AEC00D7-BCF1-4CF6-8C2D-22BA225AD393}" destId="{75AFC449-D7E9-40C6-A4D3-F852D7D5DD40}" srcOrd="0" destOrd="0" presId="urn:microsoft.com/office/officeart/2005/8/layout/vList2"/>
    <dgm:cxn modelId="{F4BC9DB5-9BF1-4C57-B9D8-AE7FDE843E4D}" srcId="{09D5772A-1942-403D-BC20-D336F74B7FD5}" destId="{4AEC00D7-BCF1-4CF6-8C2D-22BA225AD393}" srcOrd="2" destOrd="0" parTransId="{202ACDB7-F31C-40E1-A30C-A7428A4E8A5E}" sibTransId="{7857475C-54FE-4137-84C0-618278A3D448}"/>
    <dgm:cxn modelId="{D64E36DF-3B3F-47DB-8798-7F6AB3FAC91C}" srcId="{09D5772A-1942-403D-BC20-D336F74B7FD5}" destId="{7284C5DC-2362-4CD1-AB90-6504AB9EA2B9}" srcOrd="0" destOrd="0" parTransId="{3B6C2998-855D-417C-9FCC-52525C4804CD}" sibTransId="{20B35C90-7E9D-4F14-8007-0C14BAC0B624}"/>
    <dgm:cxn modelId="{2F1D9187-0A80-4642-B593-0177277AAC1F}" type="presParOf" srcId="{AC17F3E7-0170-4EF6-B6D6-2D353F77F438}" destId="{A2A1FFAC-B7D7-414B-850C-F2BE2E4C91F2}" srcOrd="0" destOrd="0" presId="urn:microsoft.com/office/officeart/2005/8/layout/vList2"/>
    <dgm:cxn modelId="{39D9CD26-4EC1-4F32-A3EA-E5E0F488736B}" type="presParOf" srcId="{AC17F3E7-0170-4EF6-B6D6-2D353F77F438}" destId="{0A2E93ED-94B3-443D-89BD-BF475B96AA8E}" srcOrd="1" destOrd="0" presId="urn:microsoft.com/office/officeart/2005/8/layout/vList2"/>
    <dgm:cxn modelId="{463D0A5E-E3D4-4CA3-B477-2733EE66126B}" type="presParOf" srcId="{AC17F3E7-0170-4EF6-B6D6-2D353F77F438}" destId="{08FC75BB-85C3-41ED-B744-7E352DD7DB52}" srcOrd="2" destOrd="0" presId="urn:microsoft.com/office/officeart/2005/8/layout/vList2"/>
    <dgm:cxn modelId="{73399608-8471-40DA-B1A0-513454F8A8A0}" type="presParOf" srcId="{AC17F3E7-0170-4EF6-B6D6-2D353F77F438}" destId="{AF51E23E-3708-42B4-96A3-C1380F162B7D}" srcOrd="3" destOrd="0" presId="urn:microsoft.com/office/officeart/2005/8/layout/vList2"/>
    <dgm:cxn modelId="{F3A1B41C-8418-4EF2-B298-4DA4E2D6DA56}" type="presParOf" srcId="{AC17F3E7-0170-4EF6-B6D6-2D353F77F438}" destId="{75AFC449-D7E9-40C6-A4D3-F852D7D5DD4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F232A4-CAEE-4BBB-884F-C5D802500807}"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150C331-2565-435F-8A2D-72AF7B83D0E0}">
      <dgm:prSet/>
      <dgm:spPr/>
      <dgm:t>
        <a:bodyPr/>
        <a:lstStyle/>
        <a:p>
          <a:r>
            <a:rPr lang="nl-NL"/>
            <a:t>Koolhydraten (4 kcal.per gram)</a:t>
          </a:r>
          <a:endParaRPr lang="en-US"/>
        </a:p>
      </dgm:t>
    </dgm:pt>
    <dgm:pt modelId="{50D4C0C7-C1EC-44E3-9CA1-0B21D3D88E03}" type="parTrans" cxnId="{AE0907C2-FF11-4D72-9D54-8B72B8651474}">
      <dgm:prSet/>
      <dgm:spPr/>
      <dgm:t>
        <a:bodyPr/>
        <a:lstStyle/>
        <a:p>
          <a:endParaRPr lang="en-US"/>
        </a:p>
      </dgm:t>
    </dgm:pt>
    <dgm:pt modelId="{34A2B2D5-610D-4831-AE84-BFA24F31CD0C}" type="sibTrans" cxnId="{AE0907C2-FF11-4D72-9D54-8B72B8651474}">
      <dgm:prSet/>
      <dgm:spPr/>
      <dgm:t>
        <a:bodyPr/>
        <a:lstStyle/>
        <a:p>
          <a:endParaRPr lang="en-US"/>
        </a:p>
      </dgm:t>
    </dgm:pt>
    <dgm:pt modelId="{ECCC1966-600D-4394-A2ED-EC455FE24EAE}">
      <dgm:prSet/>
      <dgm:spPr/>
      <dgm:t>
        <a:bodyPr/>
        <a:lstStyle/>
        <a:p>
          <a:r>
            <a:rPr lang="nl-NL"/>
            <a:t>Eiwitten (4 kcal.per gram)</a:t>
          </a:r>
          <a:endParaRPr lang="en-US"/>
        </a:p>
      </dgm:t>
    </dgm:pt>
    <dgm:pt modelId="{526904E6-AA4C-4EB2-90C1-49384FF2BFA7}" type="parTrans" cxnId="{0934413C-9A0E-4E34-954A-673E9DF935B9}">
      <dgm:prSet/>
      <dgm:spPr/>
      <dgm:t>
        <a:bodyPr/>
        <a:lstStyle/>
        <a:p>
          <a:endParaRPr lang="en-US"/>
        </a:p>
      </dgm:t>
    </dgm:pt>
    <dgm:pt modelId="{CBF87670-48B1-4E6F-83BA-21AFF1965731}" type="sibTrans" cxnId="{0934413C-9A0E-4E34-954A-673E9DF935B9}">
      <dgm:prSet/>
      <dgm:spPr/>
      <dgm:t>
        <a:bodyPr/>
        <a:lstStyle/>
        <a:p>
          <a:endParaRPr lang="en-US"/>
        </a:p>
      </dgm:t>
    </dgm:pt>
    <dgm:pt modelId="{232DB2CA-79DD-40FD-B98E-DD286017507D}">
      <dgm:prSet/>
      <dgm:spPr/>
      <dgm:t>
        <a:bodyPr/>
        <a:lstStyle/>
        <a:p>
          <a:r>
            <a:rPr lang="nl-NL"/>
            <a:t>Vetten (9 kcal.per gram)</a:t>
          </a:r>
          <a:endParaRPr lang="en-US"/>
        </a:p>
      </dgm:t>
    </dgm:pt>
    <dgm:pt modelId="{44661A41-B952-4D2F-B7A8-398812A23005}" type="parTrans" cxnId="{D050EF42-9E1E-48C3-B0EA-89706BBF076C}">
      <dgm:prSet/>
      <dgm:spPr/>
      <dgm:t>
        <a:bodyPr/>
        <a:lstStyle/>
        <a:p>
          <a:endParaRPr lang="en-US"/>
        </a:p>
      </dgm:t>
    </dgm:pt>
    <dgm:pt modelId="{5148DAFE-2131-4C7B-A5BD-6D93320F6F36}" type="sibTrans" cxnId="{D050EF42-9E1E-48C3-B0EA-89706BBF076C}">
      <dgm:prSet/>
      <dgm:spPr/>
      <dgm:t>
        <a:bodyPr/>
        <a:lstStyle/>
        <a:p>
          <a:endParaRPr lang="en-US"/>
        </a:p>
      </dgm:t>
    </dgm:pt>
    <dgm:pt modelId="{21CB5411-A5A1-42A2-ADB3-1A02C0B89392}" type="pres">
      <dgm:prSet presAssocID="{62F232A4-CAEE-4BBB-884F-C5D802500807}" presName="linear" presStyleCnt="0">
        <dgm:presLayoutVars>
          <dgm:animLvl val="lvl"/>
          <dgm:resizeHandles val="exact"/>
        </dgm:presLayoutVars>
      </dgm:prSet>
      <dgm:spPr/>
    </dgm:pt>
    <dgm:pt modelId="{83F6DA84-B6E7-4E1B-9ADC-A958ACA6EFFC}" type="pres">
      <dgm:prSet presAssocID="{C150C331-2565-435F-8A2D-72AF7B83D0E0}" presName="parentText" presStyleLbl="node1" presStyleIdx="0" presStyleCnt="3">
        <dgm:presLayoutVars>
          <dgm:chMax val="0"/>
          <dgm:bulletEnabled val="1"/>
        </dgm:presLayoutVars>
      </dgm:prSet>
      <dgm:spPr/>
    </dgm:pt>
    <dgm:pt modelId="{C3480D7D-1521-4957-AC2D-605538CF7ACC}" type="pres">
      <dgm:prSet presAssocID="{34A2B2D5-610D-4831-AE84-BFA24F31CD0C}" presName="spacer" presStyleCnt="0"/>
      <dgm:spPr/>
    </dgm:pt>
    <dgm:pt modelId="{51EF294E-25AA-4F61-87E1-DC550794CB15}" type="pres">
      <dgm:prSet presAssocID="{ECCC1966-600D-4394-A2ED-EC455FE24EAE}" presName="parentText" presStyleLbl="node1" presStyleIdx="1" presStyleCnt="3">
        <dgm:presLayoutVars>
          <dgm:chMax val="0"/>
          <dgm:bulletEnabled val="1"/>
        </dgm:presLayoutVars>
      </dgm:prSet>
      <dgm:spPr/>
    </dgm:pt>
    <dgm:pt modelId="{E6158648-A50B-42C8-ABC3-4DA206B376B8}" type="pres">
      <dgm:prSet presAssocID="{CBF87670-48B1-4E6F-83BA-21AFF1965731}" presName="spacer" presStyleCnt="0"/>
      <dgm:spPr/>
    </dgm:pt>
    <dgm:pt modelId="{1B108251-9AA2-4284-9C2C-36EE73206604}" type="pres">
      <dgm:prSet presAssocID="{232DB2CA-79DD-40FD-B98E-DD286017507D}" presName="parentText" presStyleLbl="node1" presStyleIdx="2" presStyleCnt="3">
        <dgm:presLayoutVars>
          <dgm:chMax val="0"/>
          <dgm:bulletEnabled val="1"/>
        </dgm:presLayoutVars>
      </dgm:prSet>
      <dgm:spPr/>
    </dgm:pt>
  </dgm:ptLst>
  <dgm:cxnLst>
    <dgm:cxn modelId="{1EA8E632-2F3D-4916-8623-ED6A08B255E7}" type="presOf" srcId="{C150C331-2565-435F-8A2D-72AF7B83D0E0}" destId="{83F6DA84-B6E7-4E1B-9ADC-A958ACA6EFFC}" srcOrd="0" destOrd="0" presId="urn:microsoft.com/office/officeart/2005/8/layout/vList2"/>
    <dgm:cxn modelId="{0934413C-9A0E-4E34-954A-673E9DF935B9}" srcId="{62F232A4-CAEE-4BBB-884F-C5D802500807}" destId="{ECCC1966-600D-4394-A2ED-EC455FE24EAE}" srcOrd="1" destOrd="0" parTransId="{526904E6-AA4C-4EB2-90C1-49384FF2BFA7}" sibTransId="{CBF87670-48B1-4E6F-83BA-21AFF1965731}"/>
    <dgm:cxn modelId="{D050EF42-9E1E-48C3-B0EA-89706BBF076C}" srcId="{62F232A4-CAEE-4BBB-884F-C5D802500807}" destId="{232DB2CA-79DD-40FD-B98E-DD286017507D}" srcOrd="2" destOrd="0" parTransId="{44661A41-B952-4D2F-B7A8-398812A23005}" sibTransId="{5148DAFE-2131-4C7B-A5BD-6D93320F6F36}"/>
    <dgm:cxn modelId="{2F37BB8D-41A4-41D4-A6BC-CA71124EC70A}" type="presOf" srcId="{62F232A4-CAEE-4BBB-884F-C5D802500807}" destId="{21CB5411-A5A1-42A2-ADB3-1A02C0B89392}" srcOrd="0" destOrd="0" presId="urn:microsoft.com/office/officeart/2005/8/layout/vList2"/>
    <dgm:cxn modelId="{81E70EAD-D599-4F26-81CC-BF01188220FB}" type="presOf" srcId="{232DB2CA-79DD-40FD-B98E-DD286017507D}" destId="{1B108251-9AA2-4284-9C2C-36EE73206604}" srcOrd="0" destOrd="0" presId="urn:microsoft.com/office/officeart/2005/8/layout/vList2"/>
    <dgm:cxn modelId="{AE0907C2-FF11-4D72-9D54-8B72B8651474}" srcId="{62F232A4-CAEE-4BBB-884F-C5D802500807}" destId="{C150C331-2565-435F-8A2D-72AF7B83D0E0}" srcOrd="0" destOrd="0" parTransId="{50D4C0C7-C1EC-44E3-9CA1-0B21D3D88E03}" sibTransId="{34A2B2D5-610D-4831-AE84-BFA24F31CD0C}"/>
    <dgm:cxn modelId="{84A308F3-9848-4E34-A2C1-DEAE7BC2AD09}" type="presOf" srcId="{ECCC1966-600D-4394-A2ED-EC455FE24EAE}" destId="{51EF294E-25AA-4F61-87E1-DC550794CB15}" srcOrd="0" destOrd="0" presId="urn:microsoft.com/office/officeart/2005/8/layout/vList2"/>
    <dgm:cxn modelId="{C8578D3C-EE72-4329-8815-1AC9F508D960}" type="presParOf" srcId="{21CB5411-A5A1-42A2-ADB3-1A02C0B89392}" destId="{83F6DA84-B6E7-4E1B-9ADC-A958ACA6EFFC}" srcOrd="0" destOrd="0" presId="urn:microsoft.com/office/officeart/2005/8/layout/vList2"/>
    <dgm:cxn modelId="{5E5215A3-D3D4-4AD4-9F50-1AB51603975B}" type="presParOf" srcId="{21CB5411-A5A1-42A2-ADB3-1A02C0B89392}" destId="{C3480D7D-1521-4957-AC2D-605538CF7ACC}" srcOrd="1" destOrd="0" presId="urn:microsoft.com/office/officeart/2005/8/layout/vList2"/>
    <dgm:cxn modelId="{D5E7D744-3B88-4933-AF52-4A8233A48C71}" type="presParOf" srcId="{21CB5411-A5A1-42A2-ADB3-1A02C0B89392}" destId="{51EF294E-25AA-4F61-87E1-DC550794CB15}" srcOrd="2" destOrd="0" presId="urn:microsoft.com/office/officeart/2005/8/layout/vList2"/>
    <dgm:cxn modelId="{D2B15C7A-1362-4DA2-B1E2-D7BD748645F3}" type="presParOf" srcId="{21CB5411-A5A1-42A2-ADB3-1A02C0B89392}" destId="{E6158648-A50B-42C8-ABC3-4DA206B376B8}" srcOrd="3" destOrd="0" presId="urn:microsoft.com/office/officeart/2005/8/layout/vList2"/>
    <dgm:cxn modelId="{C6A8CA08-5907-4814-B6D1-63E508BBD27D}" type="presParOf" srcId="{21CB5411-A5A1-42A2-ADB3-1A02C0B89392}" destId="{1B108251-9AA2-4284-9C2C-36EE7320660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418EE1-2276-4645-AF72-BD24F8F23636}"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C46FF54D-1AE2-4BB2-8AF7-B8F85DBE7AC3}">
      <dgm:prSet/>
      <dgm:spPr/>
      <dgm:t>
        <a:bodyPr/>
        <a:lstStyle/>
        <a:p>
          <a:pPr>
            <a:lnSpc>
              <a:spcPct val="100000"/>
            </a:lnSpc>
            <a:defRPr cap="all"/>
          </a:pPr>
          <a:r>
            <a:rPr lang="nl-NL"/>
            <a:t>250 gram groenten en 2 stuks fruit per dag</a:t>
          </a:r>
          <a:endParaRPr lang="en-US"/>
        </a:p>
      </dgm:t>
    </dgm:pt>
    <dgm:pt modelId="{A23A3E78-9533-4C39-B7A7-F5DDC3C53C7C}" type="parTrans" cxnId="{11B8B811-00EA-45FA-A7C8-82B928D6E58E}">
      <dgm:prSet/>
      <dgm:spPr/>
      <dgm:t>
        <a:bodyPr/>
        <a:lstStyle/>
        <a:p>
          <a:endParaRPr lang="en-US"/>
        </a:p>
      </dgm:t>
    </dgm:pt>
    <dgm:pt modelId="{87E96DDB-0387-4118-8C53-E034ADC7D56E}" type="sibTrans" cxnId="{11B8B811-00EA-45FA-A7C8-82B928D6E58E}">
      <dgm:prSet/>
      <dgm:spPr/>
      <dgm:t>
        <a:bodyPr/>
        <a:lstStyle/>
        <a:p>
          <a:endParaRPr lang="en-US"/>
        </a:p>
      </dgm:t>
    </dgm:pt>
    <dgm:pt modelId="{1573C43D-15DA-452C-8E1C-9B0AEDF790E9}">
      <dgm:prSet/>
      <dgm:spPr/>
      <dgm:t>
        <a:bodyPr/>
        <a:lstStyle/>
        <a:p>
          <a:pPr>
            <a:lnSpc>
              <a:spcPct val="100000"/>
            </a:lnSpc>
            <a:defRPr cap="all"/>
          </a:pPr>
          <a:r>
            <a:rPr lang="nl-NL"/>
            <a:t>Fruit kan groenten niet vervangen!</a:t>
          </a:r>
          <a:endParaRPr lang="en-US"/>
        </a:p>
      </dgm:t>
    </dgm:pt>
    <dgm:pt modelId="{D5378EE5-EE33-49B3-88AB-58C7383E4FE1}" type="parTrans" cxnId="{D49B2B8C-EE59-4F14-83D7-853AA02515CB}">
      <dgm:prSet/>
      <dgm:spPr/>
      <dgm:t>
        <a:bodyPr/>
        <a:lstStyle/>
        <a:p>
          <a:endParaRPr lang="en-US"/>
        </a:p>
      </dgm:t>
    </dgm:pt>
    <dgm:pt modelId="{CDDF1445-B652-4D7E-BE2F-2CBE176DAB54}" type="sibTrans" cxnId="{D49B2B8C-EE59-4F14-83D7-853AA02515CB}">
      <dgm:prSet/>
      <dgm:spPr/>
      <dgm:t>
        <a:bodyPr/>
        <a:lstStyle/>
        <a:p>
          <a:endParaRPr lang="en-US"/>
        </a:p>
      </dgm:t>
    </dgm:pt>
    <dgm:pt modelId="{FA6C9206-162D-400F-AC11-5084D9AA3580}" type="pres">
      <dgm:prSet presAssocID="{44418EE1-2276-4645-AF72-BD24F8F23636}" presName="root" presStyleCnt="0">
        <dgm:presLayoutVars>
          <dgm:dir/>
          <dgm:resizeHandles val="exact"/>
        </dgm:presLayoutVars>
      </dgm:prSet>
      <dgm:spPr/>
    </dgm:pt>
    <dgm:pt modelId="{68EADA98-DA0E-4BD2-A0C1-F352C914C50D}" type="pres">
      <dgm:prSet presAssocID="{C46FF54D-1AE2-4BB2-8AF7-B8F85DBE7AC3}" presName="compNode" presStyleCnt="0"/>
      <dgm:spPr/>
    </dgm:pt>
    <dgm:pt modelId="{8466954C-4107-4186-AF90-85082F246479}" type="pres">
      <dgm:prSet presAssocID="{C46FF54D-1AE2-4BB2-8AF7-B8F85DBE7AC3}" presName="iconBgRect" presStyleLbl="bgShp" presStyleIdx="0" presStyleCnt="2"/>
      <dgm:spPr>
        <a:prstGeom prst="round2DiagRect">
          <a:avLst>
            <a:gd name="adj1" fmla="val 29727"/>
            <a:gd name="adj2" fmla="val 0"/>
          </a:avLst>
        </a:prstGeom>
      </dgm:spPr>
    </dgm:pt>
    <dgm:pt modelId="{BE20F6F6-2D21-455D-B3F0-78B838C8D44A}" type="pres">
      <dgm:prSet presAssocID="{C46FF54D-1AE2-4BB2-8AF7-B8F85DBE7AC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ppel"/>
        </a:ext>
      </dgm:extLst>
    </dgm:pt>
    <dgm:pt modelId="{CF33B363-B614-464B-B559-CB231BFF3EB1}" type="pres">
      <dgm:prSet presAssocID="{C46FF54D-1AE2-4BB2-8AF7-B8F85DBE7AC3}" presName="spaceRect" presStyleCnt="0"/>
      <dgm:spPr/>
    </dgm:pt>
    <dgm:pt modelId="{30874F6F-36E0-41B2-90D7-9988CB1CD9C6}" type="pres">
      <dgm:prSet presAssocID="{C46FF54D-1AE2-4BB2-8AF7-B8F85DBE7AC3}" presName="textRect" presStyleLbl="revTx" presStyleIdx="0" presStyleCnt="2">
        <dgm:presLayoutVars>
          <dgm:chMax val="1"/>
          <dgm:chPref val="1"/>
        </dgm:presLayoutVars>
      </dgm:prSet>
      <dgm:spPr/>
    </dgm:pt>
    <dgm:pt modelId="{DD558379-DCDD-484E-9D2F-B21188829126}" type="pres">
      <dgm:prSet presAssocID="{87E96DDB-0387-4118-8C53-E034ADC7D56E}" presName="sibTrans" presStyleCnt="0"/>
      <dgm:spPr/>
    </dgm:pt>
    <dgm:pt modelId="{BCC51E6C-AD76-41ED-8877-45E2816D17BD}" type="pres">
      <dgm:prSet presAssocID="{1573C43D-15DA-452C-8E1C-9B0AEDF790E9}" presName="compNode" presStyleCnt="0"/>
      <dgm:spPr/>
    </dgm:pt>
    <dgm:pt modelId="{98A287BB-5497-4595-A75A-993A4F3DA728}" type="pres">
      <dgm:prSet presAssocID="{1573C43D-15DA-452C-8E1C-9B0AEDF790E9}" presName="iconBgRect" presStyleLbl="bgShp" presStyleIdx="1" presStyleCnt="2"/>
      <dgm:spPr>
        <a:prstGeom prst="round2DiagRect">
          <a:avLst>
            <a:gd name="adj1" fmla="val 29727"/>
            <a:gd name="adj2" fmla="val 0"/>
          </a:avLst>
        </a:prstGeom>
      </dgm:spPr>
    </dgm:pt>
    <dgm:pt modelId="{D6C9DD00-2DEB-4B2F-8DAE-EE6EA9115A4D}" type="pres">
      <dgm:prSet presAssocID="{1573C43D-15DA-452C-8E1C-9B0AEDF790E9}"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Fruit Bowl"/>
        </a:ext>
      </dgm:extLst>
    </dgm:pt>
    <dgm:pt modelId="{A1707550-F672-4F0B-808A-30566697C717}" type="pres">
      <dgm:prSet presAssocID="{1573C43D-15DA-452C-8E1C-9B0AEDF790E9}" presName="spaceRect" presStyleCnt="0"/>
      <dgm:spPr/>
    </dgm:pt>
    <dgm:pt modelId="{D16F7724-64D9-4636-99EA-12D1ABF0DFD1}" type="pres">
      <dgm:prSet presAssocID="{1573C43D-15DA-452C-8E1C-9B0AEDF790E9}" presName="textRect" presStyleLbl="revTx" presStyleIdx="1" presStyleCnt="2">
        <dgm:presLayoutVars>
          <dgm:chMax val="1"/>
          <dgm:chPref val="1"/>
        </dgm:presLayoutVars>
      </dgm:prSet>
      <dgm:spPr/>
    </dgm:pt>
  </dgm:ptLst>
  <dgm:cxnLst>
    <dgm:cxn modelId="{11B8B811-00EA-45FA-A7C8-82B928D6E58E}" srcId="{44418EE1-2276-4645-AF72-BD24F8F23636}" destId="{C46FF54D-1AE2-4BB2-8AF7-B8F85DBE7AC3}" srcOrd="0" destOrd="0" parTransId="{A23A3E78-9533-4C39-B7A7-F5DDC3C53C7C}" sibTransId="{87E96DDB-0387-4118-8C53-E034ADC7D56E}"/>
    <dgm:cxn modelId="{E78CF86D-07E0-482C-985A-7ADFBD8D11D9}" type="presOf" srcId="{1573C43D-15DA-452C-8E1C-9B0AEDF790E9}" destId="{D16F7724-64D9-4636-99EA-12D1ABF0DFD1}" srcOrd="0" destOrd="0" presId="urn:microsoft.com/office/officeart/2018/5/layout/IconLeafLabelList"/>
    <dgm:cxn modelId="{D49B2B8C-EE59-4F14-83D7-853AA02515CB}" srcId="{44418EE1-2276-4645-AF72-BD24F8F23636}" destId="{1573C43D-15DA-452C-8E1C-9B0AEDF790E9}" srcOrd="1" destOrd="0" parTransId="{D5378EE5-EE33-49B3-88AB-58C7383E4FE1}" sibTransId="{CDDF1445-B652-4D7E-BE2F-2CBE176DAB54}"/>
    <dgm:cxn modelId="{9293D1C6-0684-43A4-AC51-B65E66ED1018}" type="presOf" srcId="{44418EE1-2276-4645-AF72-BD24F8F23636}" destId="{FA6C9206-162D-400F-AC11-5084D9AA3580}" srcOrd="0" destOrd="0" presId="urn:microsoft.com/office/officeart/2018/5/layout/IconLeafLabelList"/>
    <dgm:cxn modelId="{0C0711E6-6951-4EE7-959D-121BAFBC0068}" type="presOf" srcId="{C46FF54D-1AE2-4BB2-8AF7-B8F85DBE7AC3}" destId="{30874F6F-36E0-41B2-90D7-9988CB1CD9C6}" srcOrd="0" destOrd="0" presId="urn:microsoft.com/office/officeart/2018/5/layout/IconLeafLabelList"/>
    <dgm:cxn modelId="{8DC652B9-62AB-45E1-BD09-EED105BD8CCD}" type="presParOf" srcId="{FA6C9206-162D-400F-AC11-5084D9AA3580}" destId="{68EADA98-DA0E-4BD2-A0C1-F352C914C50D}" srcOrd="0" destOrd="0" presId="urn:microsoft.com/office/officeart/2018/5/layout/IconLeafLabelList"/>
    <dgm:cxn modelId="{55F85977-62ED-4694-A481-E2F19DB6F7DC}" type="presParOf" srcId="{68EADA98-DA0E-4BD2-A0C1-F352C914C50D}" destId="{8466954C-4107-4186-AF90-85082F246479}" srcOrd="0" destOrd="0" presId="urn:microsoft.com/office/officeart/2018/5/layout/IconLeafLabelList"/>
    <dgm:cxn modelId="{D4E10B47-813A-4DA1-B285-09AB32938A34}" type="presParOf" srcId="{68EADA98-DA0E-4BD2-A0C1-F352C914C50D}" destId="{BE20F6F6-2D21-455D-B3F0-78B838C8D44A}" srcOrd="1" destOrd="0" presId="urn:microsoft.com/office/officeart/2018/5/layout/IconLeafLabelList"/>
    <dgm:cxn modelId="{B53FA5FD-F018-4803-87F6-93BD9BF03FC3}" type="presParOf" srcId="{68EADA98-DA0E-4BD2-A0C1-F352C914C50D}" destId="{CF33B363-B614-464B-B559-CB231BFF3EB1}" srcOrd="2" destOrd="0" presId="urn:microsoft.com/office/officeart/2018/5/layout/IconLeafLabelList"/>
    <dgm:cxn modelId="{A6F1A84E-7C77-4D4F-9C92-31F4BC3EF329}" type="presParOf" srcId="{68EADA98-DA0E-4BD2-A0C1-F352C914C50D}" destId="{30874F6F-36E0-41B2-90D7-9988CB1CD9C6}" srcOrd="3" destOrd="0" presId="urn:microsoft.com/office/officeart/2018/5/layout/IconLeafLabelList"/>
    <dgm:cxn modelId="{A762AB44-EFF6-4858-BE3C-40908676A4AD}" type="presParOf" srcId="{FA6C9206-162D-400F-AC11-5084D9AA3580}" destId="{DD558379-DCDD-484E-9D2F-B21188829126}" srcOrd="1" destOrd="0" presId="urn:microsoft.com/office/officeart/2018/5/layout/IconLeafLabelList"/>
    <dgm:cxn modelId="{08DBD47F-72CA-43BF-B5E4-5DA6A4E3568B}" type="presParOf" srcId="{FA6C9206-162D-400F-AC11-5084D9AA3580}" destId="{BCC51E6C-AD76-41ED-8877-45E2816D17BD}" srcOrd="2" destOrd="0" presId="urn:microsoft.com/office/officeart/2018/5/layout/IconLeafLabelList"/>
    <dgm:cxn modelId="{87659522-5FE9-429B-9537-7A2A38BE2F6B}" type="presParOf" srcId="{BCC51E6C-AD76-41ED-8877-45E2816D17BD}" destId="{98A287BB-5497-4595-A75A-993A4F3DA728}" srcOrd="0" destOrd="0" presId="urn:microsoft.com/office/officeart/2018/5/layout/IconLeafLabelList"/>
    <dgm:cxn modelId="{2F127E4A-282F-4270-A487-2340CDE82F82}" type="presParOf" srcId="{BCC51E6C-AD76-41ED-8877-45E2816D17BD}" destId="{D6C9DD00-2DEB-4B2F-8DAE-EE6EA9115A4D}" srcOrd="1" destOrd="0" presId="urn:microsoft.com/office/officeart/2018/5/layout/IconLeafLabelList"/>
    <dgm:cxn modelId="{67D383ED-5206-4B3E-A45A-D58AB6836E95}" type="presParOf" srcId="{BCC51E6C-AD76-41ED-8877-45E2816D17BD}" destId="{A1707550-F672-4F0B-808A-30566697C717}" srcOrd="2" destOrd="0" presId="urn:microsoft.com/office/officeart/2018/5/layout/IconLeafLabelList"/>
    <dgm:cxn modelId="{2557CBE0-7881-4D2D-84A5-14DC36F938B9}" type="presParOf" srcId="{BCC51E6C-AD76-41ED-8877-45E2816D17BD}" destId="{D16F7724-64D9-4636-99EA-12D1ABF0DFD1}"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2573A0-8D88-49A0-B6F1-04AE9B4F4307}">
      <dsp:nvSpPr>
        <dsp:cNvPr id="0" name=""/>
        <dsp:cNvSpPr/>
      </dsp:nvSpPr>
      <dsp:spPr>
        <a:xfrm>
          <a:off x="3040792" y="871221"/>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3451"/>
        <a:ext cx="34897" cy="6979"/>
      </dsp:txXfrm>
    </dsp:sp>
    <dsp:sp modelId="{994772E9-C5A4-4689-A031-921B6EC39A3B}">
      <dsp:nvSpPr>
        <dsp:cNvPr id="0" name=""/>
        <dsp:cNvSpPr/>
      </dsp:nvSpPr>
      <dsp:spPr>
        <a:xfrm>
          <a:off x="8061" y="6582"/>
          <a:ext cx="3034531" cy="182071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nl-NL" sz="1500" kern="1200"/>
            <a:t>Vet geeft het lichaam energie, net als koolhydraten. </a:t>
          </a:r>
          <a:endParaRPr lang="en-US" sz="1500" kern="1200"/>
        </a:p>
      </dsp:txBody>
      <dsp:txXfrm>
        <a:off x="8061" y="6582"/>
        <a:ext cx="3034531" cy="1820718"/>
      </dsp:txXfrm>
    </dsp:sp>
    <dsp:sp modelId="{BF5E59EF-8A92-47F6-8A5A-5A859602EF01}">
      <dsp:nvSpPr>
        <dsp:cNvPr id="0" name=""/>
        <dsp:cNvSpPr/>
      </dsp:nvSpPr>
      <dsp:spPr>
        <a:xfrm>
          <a:off x="6773265" y="871221"/>
          <a:ext cx="667342" cy="91440"/>
        </a:xfrm>
        <a:custGeom>
          <a:avLst/>
          <a:gdLst/>
          <a:ahLst/>
          <a:cxnLst/>
          <a:rect l="0" t="0" r="0" b="0"/>
          <a:pathLst>
            <a:path>
              <a:moveTo>
                <a:pt x="0" y="45720"/>
              </a:moveTo>
              <a:lnTo>
                <a:pt x="667342"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3451"/>
        <a:ext cx="34897" cy="6979"/>
      </dsp:txXfrm>
    </dsp:sp>
    <dsp:sp modelId="{DDEBBE8D-821A-4672-9701-85D92E3B0671}">
      <dsp:nvSpPr>
        <dsp:cNvPr id="0" name=""/>
        <dsp:cNvSpPr/>
      </dsp:nvSpPr>
      <dsp:spPr>
        <a:xfrm>
          <a:off x="3740534" y="6582"/>
          <a:ext cx="3034531" cy="182071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nl-NL" sz="1500" kern="1200"/>
            <a:t>Vet heb je nodig om bepaalde vitamines op te nemen.</a:t>
          </a:r>
          <a:endParaRPr lang="en-US" sz="1500" kern="1200"/>
        </a:p>
      </dsp:txBody>
      <dsp:txXfrm>
        <a:off x="3740534" y="6582"/>
        <a:ext cx="3034531" cy="1820718"/>
      </dsp:txXfrm>
    </dsp:sp>
    <dsp:sp modelId="{D361646E-76DA-4F8C-AADB-A057A67FC78F}">
      <dsp:nvSpPr>
        <dsp:cNvPr id="0" name=""/>
        <dsp:cNvSpPr/>
      </dsp:nvSpPr>
      <dsp:spPr>
        <a:xfrm>
          <a:off x="1525326" y="1825500"/>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682"/>
        <a:ext cx="374875" cy="6979"/>
      </dsp:txXfrm>
    </dsp:sp>
    <dsp:sp modelId="{C898F473-BEFB-495C-89FF-F50FAC385ABF}">
      <dsp:nvSpPr>
        <dsp:cNvPr id="0" name=""/>
        <dsp:cNvSpPr/>
      </dsp:nvSpPr>
      <dsp:spPr>
        <a:xfrm>
          <a:off x="7473007" y="6582"/>
          <a:ext cx="3034531" cy="182071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nl-NL" sz="1500" kern="1200"/>
            <a:t>Je lichaam slaat vet op in vetweefsel. Het vetweefsel is een soort stootkussentje. Als je valt of je stoot, beschermt het vetweefsel je organen, zoals je lever en nieren. Ook beschermt vetweefsel je tegen kou.</a:t>
          </a:r>
          <a:endParaRPr lang="en-US" sz="1500" kern="1200"/>
        </a:p>
      </dsp:txBody>
      <dsp:txXfrm>
        <a:off x="7473007" y="6582"/>
        <a:ext cx="3034531" cy="1820718"/>
      </dsp:txXfrm>
    </dsp:sp>
    <dsp:sp modelId="{EBE61B1F-B5C4-483A-A71B-F50827F0C145}">
      <dsp:nvSpPr>
        <dsp:cNvPr id="0" name=""/>
        <dsp:cNvSpPr/>
      </dsp:nvSpPr>
      <dsp:spPr>
        <a:xfrm>
          <a:off x="3040792" y="3389882"/>
          <a:ext cx="667342" cy="91440"/>
        </a:xfrm>
        <a:custGeom>
          <a:avLst/>
          <a:gdLst/>
          <a:ahLst/>
          <a:cxnLst/>
          <a:rect l="0" t="0" r="0" b="0"/>
          <a:pathLst>
            <a:path>
              <a:moveTo>
                <a:pt x="0" y="45720"/>
              </a:moveTo>
              <a:lnTo>
                <a:pt x="667342"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2112"/>
        <a:ext cx="34897" cy="6979"/>
      </dsp:txXfrm>
    </dsp:sp>
    <dsp:sp modelId="{B7A174F1-9287-46E9-9BA6-2D6041E8F432}">
      <dsp:nvSpPr>
        <dsp:cNvPr id="0" name=""/>
        <dsp:cNvSpPr/>
      </dsp:nvSpPr>
      <dsp:spPr>
        <a:xfrm>
          <a:off x="8061" y="2525243"/>
          <a:ext cx="3034531" cy="18207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nl-NL" sz="1500" kern="1200"/>
            <a:t>Vet is nodig als bouwsteen voor je cellen. Ze beschermen je cellen tegen ongewenste indringers. </a:t>
          </a:r>
          <a:endParaRPr lang="en-US" sz="1500" kern="1200"/>
        </a:p>
      </dsp:txBody>
      <dsp:txXfrm>
        <a:off x="8061" y="2525243"/>
        <a:ext cx="3034531" cy="1820718"/>
      </dsp:txXfrm>
    </dsp:sp>
    <dsp:sp modelId="{FAA86172-A6A6-4E96-97AB-7780690BBC21}">
      <dsp:nvSpPr>
        <dsp:cNvPr id="0" name=""/>
        <dsp:cNvSpPr/>
      </dsp:nvSpPr>
      <dsp:spPr>
        <a:xfrm>
          <a:off x="3740534" y="2525243"/>
          <a:ext cx="3034531" cy="1820718"/>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666750">
            <a:lnSpc>
              <a:spcPct val="90000"/>
            </a:lnSpc>
            <a:spcBef>
              <a:spcPct val="0"/>
            </a:spcBef>
            <a:spcAft>
              <a:spcPct val="35000"/>
            </a:spcAft>
            <a:buNone/>
          </a:pPr>
          <a:r>
            <a:rPr lang="nl-NL" sz="1500" kern="1200"/>
            <a:t>Je lichaam gebruikt vet om bepaalde processen te regelen. Je hebt vet bijvoorbeeld nodig om je bloeddruk te regelen. </a:t>
          </a:r>
          <a:endParaRPr lang="en-US" sz="1500" kern="1200"/>
        </a:p>
      </dsp:txBody>
      <dsp:txXfrm>
        <a:off x="3740534" y="2525243"/>
        <a:ext cx="3034531" cy="1820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1FFAC-B7D7-414B-850C-F2BE2E4C91F2}">
      <dsp:nvSpPr>
        <dsp:cNvPr id="0" name=""/>
        <dsp:cNvSpPr/>
      </dsp:nvSpPr>
      <dsp:spPr>
        <a:xfrm>
          <a:off x="0" y="62693"/>
          <a:ext cx="6263640" cy="17105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nl-NL" sz="4300" kern="1200"/>
            <a:t>Om te leven (ademhalen, hartslag, enz)</a:t>
          </a:r>
          <a:endParaRPr lang="en-US" sz="4300" kern="1200"/>
        </a:p>
      </dsp:txBody>
      <dsp:txXfrm>
        <a:off x="83502" y="146195"/>
        <a:ext cx="6096636" cy="1543536"/>
      </dsp:txXfrm>
    </dsp:sp>
    <dsp:sp modelId="{08FC75BB-85C3-41ED-B744-7E352DD7DB52}">
      <dsp:nvSpPr>
        <dsp:cNvPr id="0" name=""/>
        <dsp:cNvSpPr/>
      </dsp:nvSpPr>
      <dsp:spPr>
        <a:xfrm>
          <a:off x="0" y="1897073"/>
          <a:ext cx="6263640" cy="17105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nl-NL" sz="4300" kern="1200"/>
            <a:t>Om te groeien</a:t>
          </a:r>
          <a:endParaRPr lang="en-US" sz="4300" kern="1200"/>
        </a:p>
      </dsp:txBody>
      <dsp:txXfrm>
        <a:off x="83502" y="1980575"/>
        <a:ext cx="6096636" cy="1543536"/>
      </dsp:txXfrm>
    </dsp:sp>
    <dsp:sp modelId="{75AFC449-D7E9-40C6-A4D3-F852D7D5DD40}">
      <dsp:nvSpPr>
        <dsp:cNvPr id="0" name=""/>
        <dsp:cNvSpPr/>
      </dsp:nvSpPr>
      <dsp:spPr>
        <a:xfrm>
          <a:off x="0" y="3731453"/>
          <a:ext cx="6263640" cy="171054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nl-NL" sz="4300" kern="1200"/>
            <a:t>Om te bewegen</a:t>
          </a:r>
          <a:endParaRPr lang="en-US" sz="4300" kern="1200"/>
        </a:p>
      </dsp:txBody>
      <dsp:txXfrm>
        <a:off x="83502" y="3814955"/>
        <a:ext cx="6096636" cy="15435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6DA84-B6E7-4E1B-9ADC-A958ACA6EFFC}">
      <dsp:nvSpPr>
        <dsp:cNvPr id="0" name=""/>
        <dsp:cNvSpPr/>
      </dsp:nvSpPr>
      <dsp:spPr>
        <a:xfrm>
          <a:off x="0" y="143"/>
          <a:ext cx="5257800" cy="17503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nl-NL" sz="4400" kern="1200"/>
            <a:t>Koolhydraten (4 kcal.per gram)</a:t>
          </a:r>
          <a:endParaRPr lang="en-US" sz="4400" kern="1200"/>
        </a:p>
      </dsp:txBody>
      <dsp:txXfrm>
        <a:off x="85444" y="85587"/>
        <a:ext cx="5086912" cy="1579432"/>
      </dsp:txXfrm>
    </dsp:sp>
    <dsp:sp modelId="{51EF294E-25AA-4F61-87E1-DC550794CB15}">
      <dsp:nvSpPr>
        <dsp:cNvPr id="0" name=""/>
        <dsp:cNvSpPr/>
      </dsp:nvSpPr>
      <dsp:spPr>
        <a:xfrm>
          <a:off x="0" y="1877183"/>
          <a:ext cx="5257800" cy="175032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nl-NL" sz="4400" kern="1200"/>
            <a:t>Eiwitten (4 kcal.per gram)</a:t>
          </a:r>
          <a:endParaRPr lang="en-US" sz="4400" kern="1200"/>
        </a:p>
      </dsp:txBody>
      <dsp:txXfrm>
        <a:off x="85444" y="1962627"/>
        <a:ext cx="5086912" cy="1579432"/>
      </dsp:txXfrm>
    </dsp:sp>
    <dsp:sp modelId="{1B108251-9AA2-4284-9C2C-36EE73206604}">
      <dsp:nvSpPr>
        <dsp:cNvPr id="0" name=""/>
        <dsp:cNvSpPr/>
      </dsp:nvSpPr>
      <dsp:spPr>
        <a:xfrm>
          <a:off x="0" y="3754224"/>
          <a:ext cx="5257800" cy="17503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nl-NL" sz="4400" kern="1200"/>
            <a:t>Vetten (9 kcal.per gram)</a:t>
          </a:r>
          <a:endParaRPr lang="en-US" sz="4400" kern="1200"/>
        </a:p>
      </dsp:txBody>
      <dsp:txXfrm>
        <a:off x="85444" y="3839668"/>
        <a:ext cx="5086912" cy="15794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66954C-4107-4186-AF90-85082F246479}">
      <dsp:nvSpPr>
        <dsp:cNvPr id="0" name=""/>
        <dsp:cNvSpPr/>
      </dsp:nvSpPr>
      <dsp:spPr>
        <a:xfrm>
          <a:off x="2044800" y="376271"/>
          <a:ext cx="2196000" cy="219600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20F6F6-2D21-455D-B3F0-78B838C8D44A}">
      <dsp:nvSpPr>
        <dsp:cNvPr id="0" name=""/>
        <dsp:cNvSpPr/>
      </dsp:nvSpPr>
      <dsp:spPr>
        <a:xfrm>
          <a:off x="2512800" y="844271"/>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0874F6F-36E0-41B2-90D7-9988CB1CD9C6}">
      <dsp:nvSpPr>
        <dsp:cNvPr id="0" name=""/>
        <dsp:cNvSpPr/>
      </dsp:nvSpPr>
      <dsp:spPr>
        <a:xfrm>
          <a:off x="1342800" y="325627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nl-NL" sz="2300" kern="1200"/>
            <a:t>250 gram groenten en 2 stuks fruit per dag</a:t>
          </a:r>
          <a:endParaRPr lang="en-US" sz="2300" kern="1200"/>
        </a:p>
      </dsp:txBody>
      <dsp:txXfrm>
        <a:off x="1342800" y="3256272"/>
        <a:ext cx="3600000" cy="720000"/>
      </dsp:txXfrm>
    </dsp:sp>
    <dsp:sp modelId="{98A287BB-5497-4595-A75A-993A4F3DA728}">
      <dsp:nvSpPr>
        <dsp:cNvPr id="0" name=""/>
        <dsp:cNvSpPr/>
      </dsp:nvSpPr>
      <dsp:spPr>
        <a:xfrm>
          <a:off x="6274800" y="376271"/>
          <a:ext cx="2196000" cy="219600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C9DD00-2DEB-4B2F-8DAE-EE6EA9115A4D}">
      <dsp:nvSpPr>
        <dsp:cNvPr id="0" name=""/>
        <dsp:cNvSpPr/>
      </dsp:nvSpPr>
      <dsp:spPr>
        <a:xfrm>
          <a:off x="6742800" y="844271"/>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16F7724-64D9-4636-99EA-12D1ABF0DFD1}">
      <dsp:nvSpPr>
        <dsp:cNvPr id="0" name=""/>
        <dsp:cNvSpPr/>
      </dsp:nvSpPr>
      <dsp:spPr>
        <a:xfrm>
          <a:off x="5572800" y="325627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22350">
            <a:lnSpc>
              <a:spcPct val="100000"/>
            </a:lnSpc>
            <a:spcBef>
              <a:spcPct val="0"/>
            </a:spcBef>
            <a:spcAft>
              <a:spcPct val="35000"/>
            </a:spcAft>
            <a:buNone/>
            <a:defRPr cap="all"/>
          </a:pPr>
          <a:r>
            <a:rPr lang="nl-NL" sz="2300" kern="1200"/>
            <a:t>Fruit kan groenten niet vervangen!</a:t>
          </a:r>
          <a:endParaRPr lang="en-US" sz="2300" kern="1200"/>
        </a:p>
      </dsp:txBody>
      <dsp:txXfrm>
        <a:off x="5572800" y="3256272"/>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D2E7AE-610F-4665-B750-630455AE4CC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5DD160E3-EC72-4F7D-ADCF-EB4BE73AD9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687271C-940E-4EA3-85D5-D130D46DF77F}"/>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5" name="Tijdelijke aanduiding voor voettekst 4">
            <a:extLst>
              <a:ext uri="{FF2B5EF4-FFF2-40B4-BE49-F238E27FC236}">
                <a16:creationId xmlns:a16="http://schemas.microsoft.com/office/drawing/2014/main" id="{2B4FC666-2A17-4B3B-B874-433B32F092C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B23B402-E5FA-48D1-8456-42F01D64257E}"/>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17243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ADC68D-23E0-4DEA-8EAF-D87B8B96982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1D2D397-7558-403B-BF23-7DAD782B952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5356BC8-728D-483B-8438-9D75273BCA36}"/>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5" name="Tijdelijke aanduiding voor voettekst 4">
            <a:extLst>
              <a:ext uri="{FF2B5EF4-FFF2-40B4-BE49-F238E27FC236}">
                <a16:creationId xmlns:a16="http://schemas.microsoft.com/office/drawing/2014/main" id="{2BF82EBA-9717-4021-9249-572089F036C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2200C19-CA91-4448-85AD-7CA80923CD16}"/>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1195900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D606557-A0AB-4DAF-98A4-1E5870FF36C0}"/>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514239B4-47BB-409F-8325-E36DCA6ED75B}"/>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DF2DB8E-2BE2-4E82-BCA6-8DFE6CDC3C53}"/>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5" name="Tijdelijke aanduiding voor voettekst 4">
            <a:extLst>
              <a:ext uri="{FF2B5EF4-FFF2-40B4-BE49-F238E27FC236}">
                <a16:creationId xmlns:a16="http://schemas.microsoft.com/office/drawing/2014/main" id="{D6349842-6E00-49F1-8FBB-A3ACFC7B2B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20659AB-E7C6-4BDF-BEF3-94A7CBED86C0}"/>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227826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4465E3-A05B-421A-9E13-37BFB754BE1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F7909AB-2865-48D9-B0CF-53E55F4ED9A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4A2A0F0-95B9-4CC5-B728-7B31B5175FCF}"/>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5" name="Tijdelijke aanduiding voor voettekst 4">
            <a:extLst>
              <a:ext uri="{FF2B5EF4-FFF2-40B4-BE49-F238E27FC236}">
                <a16:creationId xmlns:a16="http://schemas.microsoft.com/office/drawing/2014/main" id="{65B656C3-1EA4-4084-9574-2C2CB00B9E8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392925F-052A-4EFF-B137-C9B84FFB7DEE}"/>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2207543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4EF969-1506-40B3-ACED-75E6F4F3792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0F37927-D540-4900-B2D5-9CD3A4ACA4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2FC2061-8CE9-44A4-872B-4DEB1D24549A}"/>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5" name="Tijdelijke aanduiding voor voettekst 4">
            <a:extLst>
              <a:ext uri="{FF2B5EF4-FFF2-40B4-BE49-F238E27FC236}">
                <a16:creationId xmlns:a16="http://schemas.microsoft.com/office/drawing/2014/main" id="{E089955E-6777-4C33-A362-A78CFFD3A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5615941-2B87-4C00-96B3-A8506C9F8236}"/>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1368970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6EE1AE-AF17-47C4-96D7-C683E457D41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FA4FBCE-823A-49B3-9504-CA892E5D57A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5C588EF-AC90-48AC-A771-BE67949B6A7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4754275-86CE-4497-AFB5-A6FBC19BF682}"/>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6" name="Tijdelijke aanduiding voor voettekst 5">
            <a:extLst>
              <a:ext uri="{FF2B5EF4-FFF2-40B4-BE49-F238E27FC236}">
                <a16:creationId xmlns:a16="http://schemas.microsoft.com/office/drawing/2014/main" id="{34BC9B61-31AD-40E1-8A85-43767878CDC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1097C12-9C58-4347-A0FD-C0A381D842AF}"/>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384770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62CE1C-2ADA-4D69-A2E9-A2AF25B4205C}"/>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1963A37-45F2-472F-BE9A-2DB416AF24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9D958A7-7B40-4F3D-BDCF-95C09861299F}"/>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39C5AF7-9A52-4BB1-BFF3-7703170A5E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B7109D2-9547-40B5-AD63-12C02B4898AA}"/>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8BC715A-EF95-4880-840E-2E173967EDAA}"/>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8" name="Tijdelijke aanduiding voor voettekst 7">
            <a:extLst>
              <a:ext uri="{FF2B5EF4-FFF2-40B4-BE49-F238E27FC236}">
                <a16:creationId xmlns:a16="http://schemas.microsoft.com/office/drawing/2014/main" id="{C87FE01E-588E-4DC8-B1CA-425E87449FF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74AB141-33D2-47BF-A1AC-E0439D8C5595}"/>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124931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2DF30F-90A7-4A52-A60B-A0B0DB0DD08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9203EAF-2577-43A1-AA36-807F22981483}"/>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4" name="Tijdelijke aanduiding voor voettekst 3">
            <a:extLst>
              <a:ext uri="{FF2B5EF4-FFF2-40B4-BE49-F238E27FC236}">
                <a16:creationId xmlns:a16="http://schemas.microsoft.com/office/drawing/2014/main" id="{91043B00-967C-4B0C-AFC1-6818C5A6306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08A951E-EAB9-4C7B-A4E4-7EF2DC577644}"/>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428669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B938D57-3FA4-4105-8ACA-92D19E6451C9}"/>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3" name="Tijdelijke aanduiding voor voettekst 2">
            <a:extLst>
              <a:ext uri="{FF2B5EF4-FFF2-40B4-BE49-F238E27FC236}">
                <a16:creationId xmlns:a16="http://schemas.microsoft.com/office/drawing/2014/main" id="{C22E3C1B-CD32-49C7-8E7B-4681398329A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931A741-0E32-41F6-9671-D9B0654112AB}"/>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163225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BC4746-2ECC-40B3-9F2D-BBA058E466F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F60934F-FBDF-41F3-88A1-C4A038E44A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128589E-21DB-42EC-BCFC-37D8CD5CE7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337CE87-2CC6-4621-B016-5509FB9C825D}"/>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6" name="Tijdelijke aanduiding voor voettekst 5">
            <a:extLst>
              <a:ext uri="{FF2B5EF4-FFF2-40B4-BE49-F238E27FC236}">
                <a16:creationId xmlns:a16="http://schemas.microsoft.com/office/drawing/2014/main" id="{93FCAE3A-C087-41BA-B1B7-62D44FE5403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656A7BA-D140-4B03-AE20-8E4614ACCB6A}"/>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79366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7950C3-D895-4BB9-9E1F-473064BF0D1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E72C4F4E-5083-4617-917A-851DD4FB6C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166F2DF-DCE0-4A11-9F15-26FD9EDB8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DE855A3-CD37-40D4-A85F-03088531E617}"/>
              </a:ext>
            </a:extLst>
          </p:cNvPr>
          <p:cNvSpPr>
            <a:spLocks noGrp="1"/>
          </p:cNvSpPr>
          <p:nvPr>
            <p:ph type="dt" sz="half" idx="10"/>
          </p:nvPr>
        </p:nvSpPr>
        <p:spPr/>
        <p:txBody>
          <a:bodyPr/>
          <a:lstStyle/>
          <a:p>
            <a:fld id="{E35CFE01-7BD3-46A3-91BC-D819C026AE22}" type="datetimeFigureOut">
              <a:rPr lang="nl-NL" smtClean="0"/>
              <a:t>7-12-2020</a:t>
            </a:fld>
            <a:endParaRPr lang="nl-NL"/>
          </a:p>
        </p:txBody>
      </p:sp>
      <p:sp>
        <p:nvSpPr>
          <p:cNvPr id="6" name="Tijdelijke aanduiding voor voettekst 5">
            <a:extLst>
              <a:ext uri="{FF2B5EF4-FFF2-40B4-BE49-F238E27FC236}">
                <a16:creationId xmlns:a16="http://schemas.microsoft.com/office/drawing/2014/main" id="{AF3AC954-9A43-4CB0-959B-453DE390376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2012774-949C-427C-BF22-89009F6107B9}"/>
              </a:ext>
            </a:extLst>
          </p:cNvPr>
          <p:cNvSpPr>
            <a:spLocks noGrp="1"/>
          </p:cNvSpPr>
          <p:nvPr>
            <p:ph type="sldNum" sz="quarter" idx="12"/>
          </p:nvPr>
        </p:nvSpPr>
        <p:spPr/>
        <p:txBody>
          <a:bodyPr/>
          <a:lstStyle/>
          <a:p>
            <a:fld id="{A1C88A17-A697-4C20-B4A4-EBED98C3A8F6}" type="slidenum">
              <a:rPr lang="nl-NL" smtClean="0"/>
              <a:t>‹nr.›</a:t>
            </a:fld>
            <a:endParaRPr lang="nl-NL"/>
          </a:p>
        </p:txBody>
      </p:sp>
    </p:spTree>
    <p:extLst>
      <p:ext uri="{BB962C8B-B14F-4D97-AF65-F5344CB8AC3E}">
        <p14:creationId xmlns:p14="http://schemas.microsoft.com/office/powerpoint/2010/main" val="612269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2B4CD5B-C4E6-43AD-98FB-2BA2C3B0CB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A00700C-E58B-4914-9402-DE5E00D3ED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2166CAF-E723-40EE-B375-B8AC969AE9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5CFE01-7BD3-46A3-91BC-D819C026AE22}" type="datetimeFigureOut">
              <a:rPr lang="nl-NL" smtClean="0"/>
              <a:t>7-12-2020</a:t>
            </a:fld>
            <a:endParaRPr lang="nl-NL"/>
          </a:p>
        </p:txBody>
      </p:sp>
      <p:sp>
        <p:nvSpPr>
          <p:cNvPr id="5" name="Tijdelijke aanduiding voor voettekst 4">
            <a:extLst>
              <a:ext uri="{FF2B5EF4-FFF2-40B4-BE49-F238E27FC236}">
                <a16:creationId xmlns:a16="http://schemas.microsoft.com/office/drawing/2014/main" id="{D5971453-4698-4748-B57B-7A68CE6129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F0A9A2A8-C37A-4EDD-A5D7-77894A74B0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88A17-A697-4C20-B4A4-EBED98C3A8F6}" type="slidenum">
              <a:rPr lang="nl-NL" smtClean="0"/>
              <a:t>‹nr.›</a:t>
            </a:fld>
            <a:endParaRPr lang="nl-NL"/>
          </a:p>
        </p:txBody>
      </p:sp>
    </p:spTree>
    <p:extLst>
      <p:ext uri="{BB962C8B-B14F-4D97-AF65-F5344CB8AC3E}">
        <p14:creationId xmlns:p14="http://schemas.microsoft.com/office/powerpoint/2010/main" val="1013245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733BEB6-6581-42F0-B509-0B788FED4D03}"/>
              </a:ext>
            </a:extLst>
          </p:cNvPr>
          <p:cNvSpPr>
            <a:spLocks noGrp="1"/>
          </p:cNvSpPr>
          <p:nvPr>
            <p:ph type="title"/>
          </p:nvPr>
        </p:nvSpPr>
        <p:spPr>
          <a:xfrm>
            <a:off x="686834" y="1153572"/>
            <a:ext cx="3200400" cy="4461163"/>
          </a:xfrm>
        </p:spPr>
        <p:txBody>
          <a:bodyPr>
            <a:normAutofit/>
          </a:bodyPr>
          <a:lstStyle/>
          <a:p>
            <a:r>
              <a:rPr lang="nl-NL" sz="3100">
                <a:solidFill>
                  <a:srgbClr val="FFFFFF"/>
                </a:solidFill>
              </a:rPr>
              <a:t>Wat is het verschil tussen voedingsmiddelen en voedingsstoffen?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442229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56F8EA-3356-4455-9899-320874F6E4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5" name="Tijdelijke aanduiding voor inhoud 2">
            <a:extLst>
              <a:ext uri="{FF2B5EF4-FFF2-40B4-BE49-F238E27FC236}">
                <a16:creationId xmlns:a16="http://schemas.microsoft.com/office/drawing/2014/main" id="{5FC0A4F1-3B5B-4477-9176-2B98AEA75856}"/>
              </a:ext>
            </a:extLst>
          </p:cNvPr>
          <p:cNvGraphicFramePr>
            <a:graphicFrameLocks noGrp="1"/>
          </p:cNvGraphicFramePr>
          <p:nvPr>
            <p:ph idx="1"/>
            <p:extLst>
              <p:ext uri="{D42A27DB-BD31-4B8C-83A1-F6EECF244321}">
                <p14:modId xmlns:p14="http://schemas.microsoft.com/office/powerpoint/2010/main" val="1214447265"/>
              </p:ext>
            </p:extLst>
          </p:nvPr>
        </p:nvGraphicFramePr>
        <p:xfrm>
          <a:off x="6099048" y="621792"/>
          <a:ext cx="525780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2301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0BC6E53-A1AB-4965-AF79-A160B6B25A7C}"/>
              </a:ext>
            </a:extLst>
          </p:cNvPr>
          <p:cNvSpPr>
            <a:spLocks noGrp="1"/>
          </p:cNvSpPr>
          <p:nvPr>
            <p:ph type="title"/>
          </p:nvPr>
        </p:nvSpPr>
        <p:spPr>
          <a:xfrm>
            <a:off x="686834" y="1153572"/>
            <a:ext cx="3200400" cy="4461163"/>
          </a:xfrm>
        </p:spPr>
        <p:txBody>
          <a:bodyPr>
            <a:normAutofit/>
          </a:bodyPr>
          <a:lstStyle/>
          <a:p>
            <a:r>
              <a:rPr lang="nl-NL">
                <a:solidFill>
                  <a:srgbClr val="FFFFFF"/>
                </a:solidFill>
              </a:rPr>
              <a:t>Heeft iedereen evenveel energie nodig?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372451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4AD2191B-A42D-45C2-BA21-E06AC75E6362}"/>
              </a:ext>
            </a:extLst>
          </p:cNvPr>
          <p:cNvSpPr>
            <a:spLocks noGrp="1"/>
          </p:cNvSpPr>
          <p:nvPr>
            <p:ph idx="1"/>
          </p:nvPr>
        </p:nvSpPr>
        <p:spPr>
          <a:xfrm>
            <a:off x="838200" y="1825625"/>
            <a:ext cx="5558489" cy="4351338"/>
          </a:xfrm>
        </p:spPr>
        <p:txBody>
          <a:bodyPr>
            <a:normAutofit/>
          </a:bodyPr>
          <a:lstStyle/>
          <a:p>
            <a:pPr>
              <a:buFont typeface="Wingdings" panose="05000000000000000000" pitchFamily="2" charset="2"/>
              <a:buChar char="v"/>
            </a:pPr>
            <a:r>
              <a:rPr lang="nl-NL" dirty="0"/>
              <a:t>Man meer dan vrouw</a:t>
            </a:r>
          </a:p>
          <a:p>
            <a:pPr>
              <a:buFont typeface="Wingdings" panose="05000000000000000000" pitchFamily="2" charset="2"/>
              <a:buChar char="v"/>
            </a:pPr>
            <a:r>
              <a:rPr lang="nl-NL" dirty="0"/>
              <a:t>Volwassenen meer dan kind, maar puber juist meer</a:t>
            </a:r>
          </a:p>
          <a:p>
            <a:pPr>
              <a:buFont typeface="Wingdings" panose="05000000000000000000" pitchFamily="2" charset="2"/>
              <a:buChar char="v"/>
            </a:pPr>
            <a:r>
              <a:rPr lang="nl-NL" dirty="0"/>
              <a:t>Meer bewegen, meer energie nodig</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6534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3E64D4A-C930-471A-828E-9CC3F086234A}"/>
              </a:ext>
            </a:extLst>
          </p:cNvPr>
          <p:cNvSpPr>
            <a:spLocks noGrp="1"/>
          </p:cNvSpPr>
          <p:nvPr>
            <p:ph type="title"/>
          </p:nvPr>
        </p:nvSpPr>
        <p:spPr>
          <a:xfrm>
            <a:off x="686834" y="1153572"/>
            <a:ext cx="3200400" cy="4461163"/>
          </a:xfrm>
        </p:spPr>
        <p:txBody>
          <a:bodyPr>
            <a:normAutofit/>
          </a:bodyPr>
          <a:lstStyle/>
          <a:p>
            <a:r>
              <a:rPr lang="nl-NL" sz="4100">
                <a:solidFill>
                  <a:srgbClr val="FFFFFF"/>
                </a:solidFill>
              </a:rPr>
              <a:t>Wat zijn de aanbevolen hoeveelheden groenten en fruit?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841015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28F4955B-4191-473D-830B-BC8C5404161C}"/>
              </a:ext>
            </a:extLst>
          </p:cNvPr>
          <p:cNvGraphicFramePr>
            <a:graphicFrameLocks noGrp="1"/>
          </p:cNvGraphicFramePr>
          <p:nvPr>
            <p:ph idx="1"/>
            <p:extLst>
              <p:ext uri="{D42A27DB-BD31-4B8C-83A1-F6EECF244321}">
                <p14:modId xmlns:p14="http://schemas.microsoft.com/office/powerpoint/2010/main" val="406298265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1091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Arc 20">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8DAF5CB6-F09E-40C3-B909-A285CE1BB1EB}"/>
              </a:ext>
            </a:extLst>
          </p:cNvPr>
          <p:cNvSpPr>
            <a:spLocks noGrp="1"/>
          </p:cNvSpPr>
          <p:nvPr>
            <p:ph type="title"/>
          </p:nvPr>
        </p:nvSpPr>
        <p:spPr>
          <a:xfrm>
            <a:off x="7080738" y="647593"/>
            <a:ext cx="4467792" cy="3060541"/>
          </a:xfrm>
        </p:spPr>
        <p:txBody>
          <a:bodyPr vert="horz" lIns="91440" tIns="45720" rIns="91440" bIns="45720" rtlCol="0" anchor="b">
            <a:normAutofit/>
          </a:bodyPr>
          <a:lstStyle/>
          <a:p>
            <a:pPr algn="ctr"/>
            <a:r>
              <a:rPr lang="en-US" sz="4200" kern="1200">
                <a:solidFill>
                  <a:srgbClr val="FFFFFF"/>
                </a:solidFill>
                <a:latin typeface="+mj-lt"/>
                <a:ea typeface="+mj-ea"/>
                <a:cs typeface="+mj-cs"/>
              </a:rPr>
              <a:t>Welke zijn de belangrijkste voedingsstoffen in groenten en fruit?</a:t>
            </a:r>
          </a:p>
        </p:txBody>
      </p:sp>
      <p:sp>
        <p:nvSpPr>
          <p:cNvPr id="23" name="Oval 22">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Fruit Bowl">
            <a:extLst>
              <a:ext uri="{FF2B5EF4-FFF2-40B4-BE49-F238E27FC236}">
                <a16:creationId xmlns:a16="http://schemas.microsoft.com/office/drawing/2014/main" id="{993A9155-6EC5-43D0-B3A1-86ECE5DC6E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1657518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FB1CFCDA-D093-43B2-A8AB-DD1E2DA8B913}"/>
              </a:ext>
            </a:extLst>
          </p:cNvPr>
          <p:cNvSpPr>
            <a:spLocks noGrp="1"/>
          </p:cNvSpPr>
          <p:nvPr>
            <p:ph idx="1"/>
          </p:nvPr>
        </p:nvSpPr>
        <p:spPr>
          <a:xfrm>
            <a:off x="733426" y="714374"/>
            <a:ext cx="6484304" cy="6143625"/>
          </a:xfrm>
        </p:spPr>
        <p:txBody>
          <a:bodyPr>
            <a:normAutofit/>
          </a:bodyPr>
          <a:lstStyle/>
          <a:p>
            <a:r>
              <a:rPr lang="nl-NL" sz="2600" dirty="0"/>
              <a:t>Vitamine C (voor je weerstand en opname van ijzer uit de voeding in het bloed) In boerenkool, bloemkool, rode paprika, citrusfruit, kiwi, aardbei, zwarte bessen.</a:t>
            </a:r>
          </a:p>
          <a:p>
            <a:r>
              <a:rPr lang="nl-NL" sz="2600" dirty="0"/>
              <a:t>Foliumzuur (aanleg zenuwstelsel en aanmaak rode bloedcellen) In spinazie, spruitjes, bloemkool, sinaasappels, aardbeien.</a:t>
            </a:r>
          </a:p>
          <a:p>
            <a:r>
              <a:rPr lang="nl-NL" sz="2600" dirty="0"/>
              <a:t>Vezels (goede spijsvertering, verzadiging, vocht vasthouden in dikke darm, waardoor ontlasting soepel blijft). In volkoren producten, zilvervlies rijst peulvruchten, aardappels, fruit, groenten, vooral rauwe groenten.</a:t>
            </a:r>
          </a:p>
          <a:p>
            <a:endParaRPr lang="nl-NL" sz="2600" dirty="0"/>
          </a:p>
          <a:p>
            <a:r>
              <a:rPr lang="nl-NL" sz="2600" dirty="0"/>
              <a:t>Varieer met groenten en fruit!!</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0620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172C09A-8BBF-4E9D-82A9-B41A9ABB0139}"/>
              </a:ext>
            </a:extLst>
          </p:cNvPr>
          <p:cNvSpPr>
            <a:spLocks noGrp="1"/>
          </p:cNvSpPr>
          <p:nvPr>
            <p:ph type="title"/>
          </p:nvPr>
        </p:nvSpPr>
        <p:spPr>
          <a:xfrm>
            <a:off x="686834" y="1153572"/>
            <a:ext cx="3200400" cy="4461163"/>
          </a:xfrm>
        </p:spPr>
        <p:txBody>
          <a:bodyPr>
            <a:normAutofit/>
          </a:bodyPr>
          <a:lstStyle/>
          <a:p>
            <a:r>
              <a:rPr lang="nl-NL" sz="4100">
                <a:solidFill>
                  <a:srgbClr val="FFFFFF"/>
                </a:solidFill>
              </a:rPr>
              <a:t>Wat zijn koolhydraten?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707638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38CA02AE-0656-4DC5-971A-7932D180B6B5}"/>
              </a:ext>
            </a:extLst>
          </p:cNvPr>
          <p:cNvSpPr>
            <a:spLocks noGrp="1"/>
          </p:cNvSpPr>
          <p:nvPr>
            <p:ph idx="1"/>
          </p:nvPr>
        </p:nvSpPr>
        <p:spPr>
          <a:xfrm>
            <a:off x="1032508" y="238999"/>
            <a:ext cx="5558489" cy="4351338"/>
          </a:xfrm>
        </p:spPr>
        <p:txBody>
          <a:bodyPr>
            <a:noAutofit/>
          </a:bodyPr>
          <a:lstStyle/>
          <a:p>
            <a:pPr>
              <a:buFont typeface="Wingdings" panose="05000000000000000000" pitchFamily="2" charset="2"/>
              <a:buChar char="v"/>
            </a:pPr>
            <a:r>
              <a:rPr lang="nl-NL" sz="2400" dirty="0"/>
              <a:t>Voedingsstoffen die energie leveren. </a:t>
            </a:r>
          </a:p>
          <a:p>
            <a:pPr marL="0" indent="0">
              <a:buNone/>
            </a:pPr>
            <a:r>
              <a:rPr lang="nl-NL" sz="2400" dirty="0"/>
              <a:t>Gezonde en ongezonde producten met koolhydraten.</a:t>
            </a:r>
          </a:p>
          <a:p>
            <a:pPr>
              <a:buFont typeface="Wingdings" panose="05000000000000000000" pitchFamily="2" charset="2"/>
              <a:buChar char="v"/>
            </a:pPr>
            <a:r>
              <a:rPr lang="nl-NL" sz="2400" dirty="0"/>
              <a:t>Producten met </a:t>
            </a:r>
            <a:r>
              <a:rPr lang="nl-NL" sz="2400" u="sng" dirty="0"/>
              <a:t>gezonde koolhydraten</a:t>
            </a:r>
            <a:r>
              <a:rPr lang="nl-NL" sz="2400" dirty="0"/>
              <a:t>: </a:t>
            </a:r>
          </a:p>
          <a:p>
            <a:pPr marL="0" indent="0">
              <a:buNone/>
            </a:pPr>
            <a:r>
              <a:rPr lang="nl-NL" sz="2400" dirty="0"/>
              <a:t>	Volkorenbrood, volkorenpasta, 	zilvervliesrijst en andere volkoren 	producten</a:t>
            </a:r>
          </a:p>
          <a:p>
            <a:pPr marL="0" indent="0">
              <a:buNone/>
            </a:pPr>
            <a:r>
              <a:rPr lang="nl-NL" sz="2400" dirty="0"/>
              <a:t>	Fruit</a:t>
            </a:r>
          </a:p>
          <a:p>
            <a:pPr marL="0" indent="0">
              <a:buNone/>
            </a:pPr>
            <a:r>
              <a:rPr lang="nl-NL" sz="2400" dirty="0"/>
              <a:t>	Peulvruchten</a:t>
            </a:r>
          </a:p>
          <a:p>
            <a:pPr marL="0" indent="0">
              <a:buNone/>
            </a:pPr>
            <a:r>
              <a:rPr lang="nl-NL" sz="2400" dirty="0"/>
              <a:t>	Groente</a:t>
            </a:r>
          </a:p>
          <a:p>
            <a:pPr>
              <a:buFont typeface="Wingdings" panose="05000000000000000000" pitchFamily="2" charset="2"/>
              <a:buChar char="v"/>
            </a:pPr>
            <a:r>
              <a:rPr lang="nl-NL" sz="2400" dirty="0"/>
              <a:t>Deze producten bevatten ook </a:t>
            </a:r>
            <a:r>
              <a:rPr lang="nl-NL" sz="2400" u="sng" dirty="0"/>
              <a:t>vezels</a:t>
            </a:r>
            <a:r>
              <a:rPr lang="nl-NL" sz="2400" dirty="0"/>
              <a:t> en </a:t>
            </a:r>
            <a:r>
              <a:rPr lang="nl-NL" sz="2400" u="sng" dirty="0"/>
              <a:t>B-vitamines</a:t>
            </a:r>
            <a:r>
              <a:rPr lang="nl-NL" sz="2400" dirty="0"/>
              <a:t>.</a:t>
            </a:r>
          </a:p>
          <a:p>
            <a:pPr>
              <a:buFont typeface="Wingdings" panose="05000000000000000000" pitchFamily="2" charset="2"/>
              <a:buChar char="v"/>
            </a:pPr>
            <a:r>
              <a:rPr lang="nl-NL" sz="2400" dirty="0"/>
              <a:t>Eet je te weinig koolhydraten dan gebruikt je lichaam eiwit als brandstof en breek je spierweefsel af.</a:t>
            </a:r>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7666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85686177-18F1-4EF5-8991-2E26912E87FA}"/>
              </a:ext>
            </a:extLst>
          </p:cNvPr>
          <p:cNvSpPr>
            <a:spLocks noGrp="1"/>
          </p:cNvSpPr>
          <p:nvPr>
            <p:ph idx="1"/>
          </p:nvPr>
        </p:nvSpPr>
        <p:spPr>
          <a:xfrm>
            <a:off x="838200" y="1825625"/>
            <a:ext cx="5558489" cy="4351338"/>
          </a:xfrm>
        </p:spPr>
        <p:txBody>
          <a:bodyPr>
            <a:normAutofit/>
          </a:bodyPr>
          <a:lstStyle/>
          <a:p>
            <a:pPr>
              <a:buFont typeface="Wingdings" panose="05000000000000000000" pitchFamily="2" charset="2"/>
              <a:buChar char="v"/>
            </a:pPr>
            <a:r>
              <a:rPr lang="nl-NL" sz="2400" u="sng" dirty="0"/>
              <a:t>Ongezonde koolhydraten</a:t>
            </a:r>
            <a:r>
              <a:rPr lang="nl-NL" sz="2400" dirty="0"/>
              <a:t>:</a:t>
            </a:r>
          </a:p>
          <a:p>
            <a:pPr marL="0" indent="0">
              <a:buNone/>
            </a:pPr>
            <a:r>
              <a:rPr lang="nl-NL" sz="2400" dirty="0"/>
              <a:t>ze verhogen het risico op </a:t>
            </a:r>
            <a:r>
              <a:rPr lang="nl-NL" sz="2400" u="sng" dirty="0"/>
              <a:t>overgewicht</a:t>
            </a:r>
            <a:r>
              <a:rPr lang="nl-NL" sz="2400" dirty="0"/>
              <a:t> en </a:t>
            </a:r>
            <a:r>
              <a:rPr lang="nl-NL" sz="2400" u="sng" dirty="0"/>
              <a:t>diabetes type 2 </a:t>
            </a:r>
            <a:r>
              <a:rPr lang="nl-NL" sz="2400" dirty="0"/>
              <a:t>(suikerziekte):</a:t>
            </a:r>
          </a:p>
          <a:p>
            <a:pPr marL="0" indent="0">
              <a:buNone/>
            </a:pPr>
            <a:r>
              <a:rPr lang="nl-NL" sz="2400" dirty="0"/>
              <a:t>	Frisdranken</a:t>
            </a:r>
          </a:p>
          <a:p>
            <a:pPr marL="0" indent="0">
              <a:buNone/>
            </a:pPr>
            <a:r>
              <a:rPr lang="nl-NL" sz="2400" dirty="0"/>
              <a:t>	Vruchtensappen</a:t>
            </a:r>
          </a:p>
          <a:p>
            <a:pPr>
              <a:buFont typeface="Wingdings" panose="05000000000000000000" pitchFamily="2" charset="2"/>
              <a:buChar char="v"/>
            </a:pPr>
            <a:r>
              <a:rPr lang="nl-NL" sz="2400" dirty="0"/>
              <a:t>Andere koolhydraatrijke producten die niet in de Schijf van Vijf staan, zoals koek en snoep bevatten vaak te </a:t>
            </a:r>
            <a:r>
              <a:rPr lang="nl-NL" sz="2400" u="sng" dirty="0"/>
              <a:t>veel calorieën, verzadigd vet of zout. </a:t>
            </a:r>
            <a:r>
              <a:rPr lang="nl-NL" sz="2400" dirty="0"/>
              <a:t>Daardoor zijn ze niet goed voor je gezondheid als je daar veel van neemt. </a:t>
            </a:r>
            <a:r>
              <a:rPr lang="nl-NL" sz="2400" b="1" dirty="0"/>
              <a:t>  </a:t>
            </a:r>
            <a:endParaRPr lang="nl-NL" sz="2400" dirty="0"/>
          </a:p>
          <a:p>
            <a:endParaRPr lang="nl-NL" sz="24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918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jdelijke aanduiding voor inhoud 2">
            <a:extLst>
              <a:ext uri="{FF2B5EF4-FFF2-40B4-BE49-F238E27FC236}">
                <a16:creationId xmlns:a16="http://schemas.microsoft.com/office/drawing/2014/main" id="{C49B14C3-73D9-4610-B864-6E6A5D042139}"/>
              </a:ext>
            </a:extLst>
          </p:cNvPr>
          <p:cNvSpPr>
            <a:spLocks noGrp="1"/>
          </p:cNvSpPr>
          <p:nvPr>
            <p:ph idx="1"/>
          </p:nvPr>
        </p:nvSpPr>
        <p:spPr>
          <a:xfrm>
            <a:off x="838200" y="1825625"/>
            <a:ext cx="5558489" cy="4351338"/>
          </a:xfrm>
        </p:spPr>
        <p:txBody>
          <a:bodyPr>
            <a:normAutofit/>
          </a:bodyPr>
          <a:lstStyle/>
          <a:p>
            <a:pPr>
              <a:buFont typeface="Wingdings" panose="05000000000000000000" pitchFamily="2" charset="2"/>
              <a:buChar char="v"/>
            </a:pPr>
            <a:r>
              <a:rPr lang="nl-NL" sz="2600" dirty="0"/>
              <a:t>Alles wat je kunt eten en drinken noem je voedingsmiddelen. </a:t>
            </a:r>
          </a:p>
          <a:p>
            <a:pPr>
              <a:buFont typeface="Wingdings" panose="05000000000000000000" pitchFamily="2" charset="2"/>
              <a:buChar char="v"/>
            </a:pPr>
            <a:r>
              <a:rPr lang="nl-NL" sz="2600" dirty="0"/>
              <a:t>In voedingsmiddelen zitten voedingsstoffen. Deze voedingsstoffen hebben mensen nodig om gezond te blijven: koolhydraten, vetten, eiwitten, vitamines en mineralen. Voedingsstoffen zitten verspreid in allerlei verschillende voedingsmiddelen. </a:t>
            </a:r>
          </a:p>
          <a:p>
            <a:endParaRPr lang="nl-NL" sz="2600"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8815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90D101B-E1E1-448C-B412-02E7F1F1EA0C}"/>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Wat is belangrijkste verschil tussen vezels, zetmeel en suikers?</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6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8"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9EA135F9-5ACB-491C-9737-7065F98E0DC5}"/>
              </a:ext>
            </a:extLst>
          </p:cNvPr>
          <p:cNvSpPr>
            <a:spLocks noGrp="1"/>
          </p:cNvSpPr>
          <p:nvPr>
            <p:ph idx="1"/>
          </p:nvPr>
        </p:nvSpPr>
        <p:spPr>
          <a:xfrm>
            <a:off x="793660" y="2599509"/>
            <a:ext cx="10143668" cy="3435531"/>
          </a:xfrm>
        </p:spPr>
        <p:txBody>
          <a:bodyPr anchor="ctr">
            <a:normAutofit lnSpcReduction="10000"/>
          </a:bodyPr>
          <a:lstStyle/>
          <a:p>
            <a:pPr>
              <a:buFont typeface="Wingdings" panose="05000000000000000000" pitchFamily="2" charset="2"/>
              <a:buChar char="v"/>
            </a:pPr>
            <a:r>
              <a:rPr lang="nl-NL" sz="2400" dirty="0"/>
              <a:t>Zetmeel en suikers zijn verteerbare koolhydraten. Je lichaam neemt verteerbare koolhydraten op. Zo krijgt je lichaam energie. </a:t>
            </a:r>
          </a:p>
          <a:p>
            <a:pPr marL="0" indent="0">
              <a:buNone/>
            </a:pPr>
            <a:endParaRPr lang="nl-NL" sz="2400" dirty="0"/>
          </a:p>
          <a:p>
            <a:pPr marL="0" indent="0">
              <a:buNone/>
            </a:pPr>
            <a:r>
              <a:rPr lang="nl-NL" sz="2400" dirty="0"/>
              <a:t>Waar zit zetmeel in?</a:t>
            </a:r>
          </a:p>
          <a:p>
            <a:pPr marL="0" indent="0">
              <a:buNone/>
            </a:pPr>
            <a:endParaRPr lang="nl-NL" sz="2400" dirty="0"/>
          </a:p>
          <a:p>
            <a:pPr>
              <a:buFont typeface="Wingdings" panose="05000000000000000000" pitchFamily="2" charset="2"/>
              <a:buChar char="v"/>
            </a:pPr>
            <a:r>
              <a:rPr lang="nl-NL" sz="2400" dirty="0"/>
              <a:t>Vezels zijn onverteerbare koolhydraten. Vezels kan het lichaam niet opnemen. Ze geven je lichaam nauwelijks energie, maar ze zijn wel erg belangrijk om je darmen goed te laten werken. Ze houden vocht vast in de darmen, waardoor ontlasting soepel blijft. Ook geven ze een verzadigd gevoel. </a:t>
            </a:r>
          </a:p>
          <a:p>
            <a:endParaRPr lang="nl-NL" sz="2400" dirty="0"/>
          </a:p>
        </p:txBody>
      </p:sp>
    </p:spTree>
    <p:extLst>
      <p:ext uri="{BB962C8B-B14F-4D97-AF65-F5344CB8AC3E}">
        <p14:creationId xmlns:p14="http://schemas.microsoft.com/office/powerpoint/2010/main" val="4142513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6" name="Arc 2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E00B0BB6-BAF5-47D1-A8D7-F97016C5AF81}"/>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Waarom heb je eiwitten nodig?</a:t>
            </a:r>
          </a:p>
        </p:txBody>
      </p:sp>
    </p:spTree>
    <p:extLst>
      <p:ext uri="{BB962C8B-B14F-4D97-AF65-F5344CB8AC3E}">
        <p14:creationId xmlns:p14="http://schemas.microsoft.com/office/powerpoint/2010/main" val="2418727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A45B1161-AB68-41CE-9F15-9C4B0F678F5C}"/>
              </a:ext>
            </a:extLst>
          </p:cNvPr>
          <p:cNvSpPr>
            <a:spLocks noGrp="1"/>
          </p:cNvSpPr>
          <p:nvPr>
            <p:ph idx="1"/>
          </p:nvPr>
        </p:nvSpPr>
        <p:spPr>
          <a:xfrm>
            <a:off x="4447308" y="591344"/>
            <a:ext cx="6906491" cy="5585619"/>
          </a:xfrm>
        </p:spPr>
        <p:txBody>
          <a:bodyPr anchor="ctr">
            <a:normAutofit/>
          </a:bodyPr>
          <a:lstStyle/>
          <a:p>
            <a:r>
              <a:rPr lang="nl-NL" sz="2200"/>
              <a:t>Eiwitten zijn een bouwstof voor al je cellen. </a:t>
            </a:r>
          </a:p>
          <a:p>
            <a:r>
              <a:rPr lang="nl-NL" sz="2200"/>
              <a:t>Eiwitten zijn nodig om bestaande cellen te vernieuwen. </a:t>
            </a:r>
          </a:p>
          <a:p>
            <a:r>
              <a:rPr lang="nl-NL" sz="2200"/>
              <a:t>Eiwitten zijn belangrijk om je spieren in stand te houden. </a:t>
            </a:r>
          </a:p>
          <a:p>
            <a:r>
              <a:rPr lang="nl-NL" sz="2200"/>
              <a:t>Eiwitten spelen een rol bij het vervoeren van stoffen in het bloed en in de cel. </a:t>
            </a:r>
          </a:p>
          <a:p>
            <a:r>
              <a:rPr lang="nl-NL" sz="2200"/>
              <a:t>Eiwitten zijn hormonen en sturen boodschappen door je lichaam. </a:t>
            </a:r>
          </a:p>
          <a:p>
            <a:r>
              <a:rPr lang="nl-NL" sz="2200"/>
              <a:t>Enzymen zijn ook eiwitten. Enzymen heb je nodig bij de spijsvertering.</a:t>
            </a:r>
          </a:p>
          <a:p>
            <a:r>
              <a:rPr lang="nl-NL" sz="2200"/>
              <a:t>Eiwitten leveren net als vet en koolhydraten ook energie. </a:t>
            </a:r>
          </a:p>
          <a:p>
            <a:r>
              <a:rPr lang="nl-NL" sz="2200"/>
              <a:t>Eiwitten geven je een vol gevoel. </a:t>
            </a:r>
          </a:p>
          <a:p>
            <a:pPr marL="0" indent="0">
              <a:buNone/>
            </a:pPr>
            <a:endParaRPr lang="nl-NL" sz="2200"/>
          </a:p>
        </p:txBody>
      </p:sp>
    </p:spTree>
    <p:extLst>
      <p:ext uri="{BB962C8B-B14F-4D97-AF65-F5344CB8AC3E}">
        <p14:creationId xmlns:p14="http://schemas.microsoft.com/office/powerpoint/2010/main" val="1567315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AFC454B-A080-4D23-B177-6D5356C6E6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427"/>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58029" y="333478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Arc 14">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474479" y="1096414"/>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B8036BBE-2562-4C48-8221-8CEF7CD96229}"/>
              </a:ext>
            </a:extLst>
          </p:cNvPr>
          <p:cNvSpPr>
            <a:spLocks noGrp="1"/>
          </p:cNvSpPr>
          <p:nvPr>
            <p:ph type="title"/>
          </p:nvPr>
        </p:nvSpPr>
        <p:spPr>
          <a:xfrm>
            <a:off x="4038600" y="1939159"/>
            <a:ext cx="7644627" cy="2751086"/>
          </a:xfrm>
        </p:spPr>
        <p:txBody>
          <a:bodyPr vert="horz" lIns="91440" tIns="45720" rIns="91440" bIns="45720" rtlCol="0" anchor="b">
            <a:normAutofit/>
          </a:bodyPr>
          <a:lstStyle/>
          <a:p>
            <a:pPr algn="r"/>
            <a:r>
              <a:rPr lang="en-US" sz="6000" kern="1200">
                <a:solidFill>
                  <a:schemeClr val="tx1"/>
                </a:solidFill>
                <a:latin typeface="+mj-lt"/>
                <a:ea typeface="+mj-ea"/>
                <a:cs typeface="+mj-cs"/>
              </a:rPr>
              <a:t>Hoe vaak per dag mag je iets eten of drinken?</a:t>
            </a:r>
          </a:p>
        </p:txBody>
      </p:sp>
    </p:spTree>
    <p:extLst>
      <p:ext uri="{BB962C8B-B14F-4D97-AF65-F5344CB8AC3E}">
        <p14:creationId xmlns:p14="http://schemas.microsoft.com/office/powerpoint/2010/main" val="1152232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Tandenborstel">
            <a:extLst>
              <a:ext uri="{FF2B5EF4-FFF2-40B4-BE49-F238E27FC236}">
                <a16:creationId xmlns:a16="http://schemas.microsoft.com/office/drawing/2014/main" id="{1F1E75BA-3DA2-4A1B-BBD1-281BA438A8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Tijdelijke aanduiding voor inhoud 2">
            <a:extLst>
              <a:ext uri="{FF2B5EF4-FFF2-40B4-BE49-F238E27FC236}">
                <a16:creationId xmlns:a16="http://schemas.microsoft.com/office/drawing/2014/main" id="{E4FC224A-A385-4DC2-8C02-342A456530DF}"/>
              </a:ext>
            </a:extLst>
          </p:cNvPr>
          <p:cNvSpPr>
            <a:spLocks noGrp="1"/>
          </p:cNvSpPr>
          <p:nvPr>
            <p:ph idx="1"/>
          </p:nvPr>
        </p:nvSpPr>
        <p:spPr>
          <a:xfrm>
            <a:off x="6090574" y="2421682"/>
            <a:ext cx="4977578" cy="3639289"/>
          </a:xfrm>
        </p:spPr>
        <p:txBody>
          <a:bodyPr anchor="ctr">
            <a:normAutofit/>
          </a:bodyPr>
          <a:lstStyle/>
          <a:p>
            <a:pPr marL="0" indent="0">
              <a:buNone/>
            </a:pPr>
            <a:r>
              <a:rPr lang="nl-NL" sz="2000" dirty="0">
                <a:solidFill>
                  <a:srgbClr val="000000"/>
                </a:solidFill>
              </a:rPr>
              <a:t>Voor je </a:t>
            </a:r>
            <a:r>
              <a:rPr lang="nl-NL" sz="2000" u="sng" dirty="0">
                <a:solidFill>
                  <a:srgbClr val="000000"/>
                </a:solidFill>
              </a:rPr>
              <a:t>gebit</a:t>
            </a:r>
            <a:r>
              <a:rPr lang="nl-NL" sz="2000" dirty="0">
                <a:solidFill>
                  <a:srgbClr val="000000"/>
                </a:solidFill>
              </a:rPr>
              <a:t> is het goed om </a:t>
            </a:r>
            <a:r>
              <a:rPr lang="nl-NL" sz="2000" u="sng" dirty="0">
                <a:solidFill>
                  <a:srgbClr val="000000"/>
                </a:solidFill>
              </a:rPr>
              <a:t>maximaal 7 keer </a:t>
            </a:r>
            <a:r>
              <a:rPr lang="nl-NL" sz="2000" dirty="0">
                <a:solidFill>
                  <a:srgbClr val="000000"/>
                </a:solidFill>
              </a:rPr>
              <a:t>iets te eten of drinken per dag. Naast de 3 hoofdmaaltijden ontbijt, lunch en avondeten kan je dus maximaal 4 keer nog iets eten of drinken. Bij drinken telt water en thee zonder suiker niet mee. Bij alle eetmomenten kies je bij voorkeur uit de Schijf van Vijf. Daarnaast is nog plaats voor 3-5 keer per dag iets kleins buiten de Schijf van Vijf en maximaal 3 keer per week iets groters.</a:t>
            </a:r>
          </a:p>
        </p:txBody>
      </p:sp>
    </p:spTree>
    <p:extLst>
      <p:ext uri="{BB962C8B-B14F-4D97-AF65-F5344CB8AC3E}">
        <p14:creationId xmlns:p14="http://schemas.microsoft.com/office/powerpoint/2010/main" val="4125298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6F5149A-57DD-4E85-AA3B-77FC96502CC1}"/>
              </a:ext>
            </a:extLst>
          </p:cNvPr>
          <p:cNvSpPr>
            <a:spLocks noGrp="1"/>
          </p:cNvSpPr>
          <p:nvPr>
            <p:ph type="title"/>
          </p:nvPr>
        </p:nvSpPr>
        <p:spPr>
          <a:xfrm>
            <a:off x="987689" y="3071183"/>
            <a:ext cx="9910296" cy="2590027"/>
          </a:xfrm>
        </p:spPr>
        <p:txBody>
          <a:bodyPr vert="horz" lIns="91440" tIns="45720" rIns="91440" bIns="45720" rtlCol="0" anchor="t">
            <a:normAutofit/>
          </a:bodyPr>
          <a:lstStyle/>
          <a:p>
            <a:r>
              <a:rPr lang="en-US" sz="8000" kern="1200">
                <a:solidFill>
                  <a:schemeClr val="tx1"/>
                </a:solidFill>
                <a:latin typeface="+mj-lt"/>
                <a:ea typeface="+mj-ea"/>
                <a:cs typeface="+mj-cs"/>
              </a:rPr>
              <a:t>Waar zitten gezonde vetten in?</a:t>
            </a:r>
          </a:p>
        </p:txBody>
      </p:sp>
      <p:sp>
        <p:nvSpPr>
          <p:cNvPr id="15" name="Rectangle 14">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0459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178F774E-0F19-440A-8AC4-2251DC1F6157}"/>
              </a:ext>
            </a:extLst>
          </p:cNvPr>
          <p:cNvSpPr>
            <a:spLocks noGrp="1"/>
          </p:cNvSpPr>
          <p:nvPr>
            <p:ph idx="1"/>
          </p:nvPr>
        </p:nvSpPr>
        <p:spPr>
          <a:xfrm>
            <a:off x="4447308" y="591344"/>
            <a:ext cx="6906491" cy="5585619"/>
          </a:xfrm>
        </p:spPr>
        <p:txBody>
          <a:bodyPr anchor="ctr">
            <a:normAutofit/>
          </a:bodyPr>
          <a:lstStyle/>
          <a:p>
            <a:r>
              <a:rPr lang="nl-NL" dirty="0"/>
              <a:t>Gezonde vetten zijn vetten die zacht zijn bij kamertemperatuur (halvarine, margarine uit een kuipje, olie, bak- en braadvet uit een fles), vette vis en noten.</a:t>
            </a:r>
          </a:p>
        </p:txBody>
      </p:sp>
    </p:spTree>
    <p:extLst>
      <p:ext uri="{BB962C8B-B14F-4D97-AF65-F5344CB8AC3E}">
        <p14:creationId xmlns:p14="http://schemas.microsoft.com/office/powerpoint/2010/main" val="750709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86DD7C2-D424-44BB-ADBE-1BEDE74AB87D}"/>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Wat is onzichtbaar vet en waar zit dat in?</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8576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460B0EFB-53ED-4F35-B05D-F658EA021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6" name="Picture 4">
            <a:extLst>
              <a:ext uri="{FF2B5EF4-FFF2-40B4-BE49-F238E27FC236}">
                <a16:creationId xmlns:a16="http://schemas.microsoft.com/office/drawing/2014/main" id="{5C9C8DAA-F306-485E-A42A-71EEBED8699C}"/>
              </a:ext>
            </a:extLst>
          </p:cNvPr>
          <p:cNvPicPr>
            <a:picLocks noChangeAspect="1"/>
          </p:cNvPicPr>
          <p:nvPr/>
        </p:nvPicPr>
        <p:blipFill rotWithShape="1">
          <a:blip r:embed="rId2"/>
          <a:srcRect l="29885" r="22854" b="-1"/>
          <a:stretch/>
        </p:blipFill>
        <p:spPr>
          <a:xfrm>
            <a:off x="-7366" y="10"/>
            <a:ext cx="4855591" cy="6857990"/>
          </a:xfrm>
          <a:custGeom>
            <a:avLst/>
            <a:gdLst/>
            <a:ahLst/>
            <a:cxnLst/>
            <a:rect l="l" t="t" r="r" b="b"/>
            <a:pathLst>
              <a:path w="4636517" h="6858000">
                <a:moveTo>
                  <a:pt x="0" y="0"/>
                </a:moveTo>
                <a:lnTo>
                  <a:pt x="4636517" y="0"/>
                </a:lnTo>
                <a:lnTo>
                  <a:pt x="4636517" y="6858000"/>
                </a:lnTo>
                <a:lnTo>
                  <a:pt x="0" y="6858000"/>
                </a:lnTo>
                <a:close/>
              </a:path>
            </a:pathLst>
          </a:custGeom>
        </p:spPr>
      </p:pic>
      <p:sp>
        <p:nvSpPr>
          <p:cNvPr id="17" name="Arc 10">
            <a:extLst>
              <a:ext uri="{FF2B5EF4-FFF2-40B4-BE49-F238E27FC236}">
                <a16:creationId xmlns:a16="http://schemas.microsoft.com/office/drawing/2014/main" id="{835EF3DD-7D43-4A27-8967-A92FD8CC93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3531" y="407987"/>
            <a:ext cx="2987899" cy="2987899"/>
          </a:xfrm>
          <a:prstGeom prst="arc">
            <a:avLst>
              <a:gd name="adj1" fmla="val 16200000"/>
              <a:gd name="adj2" fmla="val 256372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8" name="Tijdelijke aanduiding voor inhoud 2">
            <a:extLst>
              <a:ext uri="{FF2B5EF4-FFF2-40B4-BE49-F238E27FC236}">
                <a16:creationId xmlns:a16="http://schemas.microsoft.com/office/drawing/2014/main" id="{23BAA4B6-91E0-492F-BE18-0261C4E551AF}"/>
              </a:ext>
            </a:extLst>
          </p:cNvPr>
          <p:cNvSpPr>
            <a:spLocks noGrp="1"/>
          </p:cNvSpPr>
          <p:nvPr>
            <p:ph idx="1"/>
          </p:nvPr>
        </p:nvSpPr>
        <p:spPr>
          <a:xfrm>
            <a:off x="5827048" y="1868487"/>
            <a:ext cx="5721484" cy="4351338"/>
          </a:xfrm>
        </p:spPr>
        <p:txBody>
          <a:bodyPr>
            <a:normAutofit/>
          </a:bodyPr>
          <a:lstStyle/>
          <a:p>
            <a:r>
              <a:rPr lang="nl-NL" sz="2600"/>
              <a:t>Soms is het lastig om te zien in welke producten vet zit. Bijna </a:t>
            </a:r>
            <a:r>
              <a:rPr lang="nl-NL" sz="2600" u="sng"/>
              <a:t>onzichtbaar vet</a:t>
            </a:r>
            <a:r>
              <a:rPr lang="nl-NL" sz="2600"/>
              <a:t> zit bijvoorbeeld in koekjes, taart, chocola en zoutjes. Het vet is zeg maar ‘verborgen’. Het vervelende van verborgen vet, is dat het meestal gaat om verzadigd, en dus minder gezond vet. </a:t>
            </a:r>
          </a:p>
          <a:p>
            <a:r>
              <a:rPr lang="nl-NL" sz="2600"/>
              <a:t>Idee: Leg een roze koek op een vel papier om te laten zien dat het vet in het papier trekt. </a:t>
            </a:r>
          </a:p>
          <a:p>
            <a:pPr marL="0" indent="0">
              <a:buNone/>
            </a:pPr>
            <a:endParaRPr lang="nl-NL" sz="2600"/>
          </a:p>
        </p:txBody>
      </p:sp>
    </p:spTree>
    <p:extLst>
      <p:ext uri="{BB962C8B-B14F-4D97-AF65-F5344CB8AC3E}">
        <p14:creationId xmlns:p14="http://schemas.microsoft.com/office/powerpoint/2010/main" val="296362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8E44267-2801-4E3C-8F5A-4CB46844278E}"/>
              </a:ext>
            </a:extLst>
          </p:cNvPr>
          <p:cNvSpPr>
            <a:spLocks noGrp="1"/>
          </p:cNvSpPr>
          <p:nvPr>
            <p:ph type="title"/>
          </p:nvPr>
        </p:nvSpPr>
        <p:spPr>
          <a:xfrm>
            <a:off x="688743" y="1153571"/>
            <a:ext cx="3200400" cy="4461163"/>
          </a:xfrm>
        </p:spPr>
        <p:txBody>
          <a:bodyPr>
            <a:normAutofit/>
          </a:bodyPr>
          <a:lstStyle/>
          <a:p>
            <a:r>
              <a:rPr lang="nl-NL">
                <a:solidFill>
                  <a:srgbClr val="FFFFFF"/>
                </a:solidFill>
              </a:rPr>
              <a:t>Waarom heb je vet nodig?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2362642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5FA1C8D-61A7-4A52-AF24-89D3BA77AB0E}"/>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Wat is een voedselinfectie?</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28784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D84CAB18-171C-436D-8C70-97E331EC27AA}"/>
              </a:ext>
            </a:extLst>
          </p:cNvPr>
          <p:cNvSpPr>
            <a:spLocks noGrp="1"/>
          </p:cNvSpPr>
          <p:nvPr>
            <p:ph idx="1"/>
          </p:nvPr>
        </p:nvSpPr>
        <p:spPr>
          <a:xfrm>
            <a:off x="4447308" y="591344"/>
            <a:ext cx="6906491" cy="5585619"/>
          </a:xfrm>
        </p:spPr>
        <p:txBody>
          <a:bodyPr anchor="ctr">
            <a:normAutofit/>
          </a:bodyPr>
          <a:lstStyle/>
          <a:p>
            <a:pPr marL="0" indent="0">
              <a:buNone/>
            </a:pPr>
            <a:r>
              <a:rPr lang="nl-NL" sz="2600" dirty="0"/>
              <a:t>Nuttige en ziekmakende micro-organismen:</a:t>
            </a:r>
          </a:p>
          <a:p>
            <a:endParaRPr lang="nl-NL" sz="2600" dirty="0"/>
          </a:p>
          <a:p>
            <a:r>
              <a:rPr lang="nl-NL" sz="2600" u="sng" dirty="0"/>
              <a:t>Nuttige micro-organismen </a:t>
            </a:r>
            <a:r>
              <a:rPr lang="nl-NL" sz="2600" dirty="0"/>
              <a:t>zijn bijvoorbeeld bacteriën die yoghurt maken van melk. Of denk aan gist, dat nodig is om brood te bakken. </a:t>
            </a:r>
          </a:p>
          <a:p>
            <a:r>
              <a:rPr lang="nl-NL" sz="2600" u="sng" dirty="0"/>
              <a:t>Ziekteverwekkende micro-organismen </a:t>
            </a:r>
            <a:r>
              <a:rPr lang="nl-NL" sz="2600" dirty="0"/>
              <a:t>kunnen je eten bederven en je ziek maken. </a:t>
            </a:r>
          </a:p>
          <a:p>
            <a:r>
              <a:rPr lang="nl-NL" sz="2600" dirty="0"/>
              <a:t>Bij een </a:t>
            </a:r>
            <a:r>
              <a:rPr lang="nl-NL" sz="2600" u="sng" dirty="0"/>
              <a:t>voedselinfectie</a:t>
            </a:r>
            <a:r>
              <a:rPr lang="nl-NL" sz="2600" dirty="0"/>
              <a:t> word je ziek van grote aantallen ziekteverwekkende micro-organismen (bacteriën, virussen, schimmels en gisten) in je eten of drinken. Bij een voedselinfectie kun je last hebben van buikpijn misselijkheid, overgeven of diarree.</a:t>
            </a:r>
          </a:p>
          <a:p>
            <a:endParaRPr lang="nl-NL" sz="2600" dirty="0"/>
          </a:p>
        </p:txBody>
      </p:sp>
    </p:spTree>
    <p:extLst>
      <p:ext uri="{BB962C8B-B14F-4D97-AF65-F5344CB8AC3E}">
        <p14:creationId xmlns:p14="http://schemas.microsoft.com/office/powerpoint/2010/main" val="2325846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44D91E4-4127-4590-BE80-9537576BF977}"/>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Hoe kun je een voedselinfectie voorkomen?</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2980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EA04C745-8897-4F32-B533-FCE82BC282F5}"/>
              </a:ext>
            </a:extLst>
          </p:cNvPr>
          <p:cNvSpPr>
            <a:spLocks noGrp="1"/>
          </p:cNvSpPr>
          <p:nvPr>
            <p:ph idx="1"/>
          </p:nvPr>
        </p:nvSpPr>
        <p:spPr>
          <a:xfrm>
            <a:off x="5370153" y="0"/>
            <a:ext cx="5536397" cy="3935281"/>
          </a:xfrm>
        </p:spPr>
        <p:txBody>
          <a:bodyPr>
            <a:noAutofit/>
          </a:bodyPr>
          <a:lstStyle/>
          <a:p>
            <a:r>
              <a:rPr lang="nl-NL" sz="1800" dirty="0"/>
              <a:t>Let op de houdbaarheidsdatum. </a:t>
            </a:r>
          </a:p>
          <a:p>
            <a:r>
              <a:rPr lang="nl-NL" sz="1800" dirty="0"/>
              <a:t>Was je handen. De hele dag door kom je met bacteriën en virussen in aanraking. Via je handen kunnen ziekmakende soorten op je eten terechtkomen.</a:t>
            </a:r>
          </a:p>
          <a:p>
            <a:r>
              <a:rPr lang="nl-NL" sz="1800" dirty="0"/>
              <a:t>Was groente en fruit. Op rauwe groente en fruit kunnen ook ziekmakende bacteriën zitten. Door goed te wassen verwijder je vuil en stof en eventueel aanwezige ziekmakende bacteriën.</a:t>
            </a:r>
          </a:p>
          <a:p>
            <a:r>
              <a:rPr lang="nl-NL" sz="1800" dirty="0"/>
              <a:t>Verhit warm eten goed. In vlees, kip, vis, schaal- en schelpdieren en eieren kunnen ziekmakende bacteriën zitten. Deze bacteriën gaan dood als je het eten heet maakt. </a:t>
            </a:r>
          </a:p>
          <a:p>
            <a:r>
              <a:rPr lang="nl-NL" sz="1800" dirty="0"/>
              <a:t>Houd rauw en gaar uit elkaar. Snijd niet op een snijplank eerst je rauwe kipfilet en dan groente voor in je salade. Maar gebruik 2 aparte snijplanken. Leg gaar vlees na het bakken niet terug op de snijplank waarop je het rauwe vlees hebt gesneden.</a:t>
            </a:r>
          </a:p>
          <a:p>
            <a:r>
              <a:rPr lang="nl-NL" sz="1800" dirty="0"/>
              <a:t>Koel bederfelijk eten goed. Bacteriën en schimmels kunnen slecht tegen kou. Daarom zijn de koelkast en vriezer goede bewaarplekken. Vooral voor voedingsmiddelen die snel bederven, zoals vlees en melk. De koelkast moet op 4°C staan.</a:t>
            </a:r>
          </a:p>
          <a:p>
            <a:pPr marL="0" indent="0">
              <a:buNone/>
            </a:pPr>
            <a:br>
              <a:rPr lang="nl-NL" sz="1800" dirty="0"/>
            </a:br>
            <a:endParaRPr lang="nl-NL" sz="1800" dirty="0"/>
          </a:p>
        </p:txBody>
      </p:sp>
    </p:spTree>
    <p:extLst>
      <p:ext uri="{BB962C8B-B14F-4D97-AF65-F5344CB8AC3E}">
        <p14:creationId xmlns:p14="http://schemas.microsoft.com/office/powerpoint/2010/main" val="719787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4EAAC60-DFB3-4780-9649-98847E11D61C}"/>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b="1" kern="1200">
                <a:solidFill>
                  <a:schemeClr val="tx1"/>
                </a:solidFill>
                <a:latin typeface="+mj-lt"/>
                <a:ea typeface="+mj-ea"/>
                <a:cs typeface="+mj-cs"/>
              </a:rPr>
              <a:t>Wat is het verschil tussen THT-datum en TGT-datum?</a:t>
            </a:r>
            <a:endParaRPr lang="en-US" sz="72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48713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581485A5-E02E-41CE-83EC-6A05ACD18EAE}"/>
              </a:ext>
            </a:extLst>
          </p:cNvPr>
          <p:cNvSpPr>
            <a:spLocks noGrp="1"/>
          </p:cNvSpPr>
          <p:nvPr>
            <p:ph idx="1"/>
          </p:nvPr>
        </p:nvSpPr>
        <p:spPr>
          <a:xfrm>
            <a:off x="5370153" y="1526033"/>
            <a:ext cx="5536397" cy="3935281"/>
          </a:xfrm>
        </p:spPr>
        <p:txBody>
          <a:bodyPr>
            <a:normAutofit/>
          </a:bodyPr>
          <a:lstStyle/>
          <a:p>
            <a:r>
              <a:rPr lang="nl-NL" sz="2000" dirty="0"/>
              <a:t>De THT-datum (ten minste houdbaar tot) is een houdbaarheidsdatum die staat op voedingsmiddelen die niet snel bederven. Na de THT-datum kan de smaak, geur of kleur van het meel iets minder zijn. Maar je kunt het vaak nog prima eten zonder dat je er ziek van wordt. </a:t>
            </a:r>
          </a:p>
          <a:p>
            <a:r>
              <a:rPr lang="nl-NL" sz="2000" dirty="0"/>
              <a:t>De TGT-datum (te gebruiken tot) is een houdbaarheidsdatum die staat op voedingsmiddelen die heel snel bederven. Na de TGT-datum moet je de producten weggooien, anders kun je ziek worden.</a:t>
            </a:r>
          </a:p>
          <a:p>
            <a:pPr marL="0" indent="0">
              <a:buNone/>
            </a:pPr>
            <a:r>
              <a:rPr lang="nl-NL" sz="2000" dirty="0"/>
              <a:t> </a:t>
            </a:r>
          </a:p>
          <a:p>
            <a:endParaRPr lang="nl-NL" sz="2000" dirty="0"/>
          </a:p>
        </p:txBody>
      </p:sp>
    </p:spTree>
    <p:extLst>
      <p:ext uri="{BB962C8B-B14F-4D97-AF65-F5344CB8AC3E}">
        <p14:creationId xmlns:p14="http://schemas.microsoft.com/office/powerpoint/2010/main" val="18055937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F7E8FD8-9467-47D8-89B2-755771EE71FA}"/>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kern="1200">
                <a:solidFill>
                  <a:schemeClr val="tx1"/>
                </a:solidFill>
                <a:latin typeface="+mj-lt"/>
                <a:ea typeface="+mj-ea"/>
                <a:cs typeface="+mj-cs"/>
              </a:rPr>
              <a:t>Wat staat er op een etiket?</a:t>
            </a: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24159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D9E2288-6BBE-46B6-B65D-1C0B7BCDAE77}"/>
              </a:ext>
            </a:extLst>
          </p:cNvPr>
          <p:cNvSpPr>
            <a:spLocks noGrp="1"/>
          </p:cNvSpPr>
          <p:nvPr>
            <p:ph type="title"/>
          </p:nvPr>
        </p:nvSpPr>
        <p:spPr>
          <a:xfrm>
            <a:off x="1171074" y="1396686"/>
            <a:ext cx="3240506" cy="4064628"/>
          </a:xfrm>
        </p:spPr>
        <p:txBody>
          <a:bodyPr>
            <a:normAutofit/>
          </a:bodyPr>
          <a:lstStyle/>
          <a:p>
            <a:r>
              <a:rPr lang="nl-NL">
                <a:solidFill>
                  <a:srgbClr val="FFFFFF"/>
                </a:solidFill>
              </a:rPr>
              <a:t>Etiket</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AB432D10-4F2F-4424-BD00-49CF8F336023}"/>
              </a:ext>
            </a:extLst>
          </p:cNvPr>
          <p:cNvSpPr>
            <a:spLocks noGrp="1"/>
          </p:cNvSpPr>
          <p:nvPr>
            <p:ph idx="1"/>
          </p:nvPr>
        </p:nvSpPr>
        <p:spPr>
          <a:xfrm>
            <a:off x="5402017" y="630683"/>
            <a:ext cx="5536397" cy="5617717"/>
          </a:xfrm>
        </p:spPr>
        <p:txBody>
          <a:bodyPr>
            <a:normAutofit/>
          </a:bodyPr>
          <a:lstStyle/>
          <a:p>
            <a:r>
              <a:rPr lang="nl-NL" sz="2000" dirty="0"/>
              <a:t>Op al die voedingsmiddelen staat verplichte informatie op het etiket, zoals de naam van het product, de ingrediënten, de houdbaarheidsdatum, wat erin zit en hoeveel voedingsstoffen er inzitten.</a:t>
            </a:r>
          </a:p>
          <a:p>
            <a:r>
              <a:rPr lang="nl-NL" sz="2000" dirty="0"/>
              <a:t>Een etiket maakt het handig om voedingsmiddelen te vergelijken. Je kunt bijvoorbeeld zien in welk product meer energie (kilocalorieën) of vet zit. Je kunt in de ingrediëntenlijst zien wat er allemaal in het voedingsmiddel zit. Aan de volgorde van de ingrediënten in de lijst is te zien welk onderdeel er het meest in zit. Wat er het meest inzit, staat vooraan. Wat er het minste inzit staat achteraan. De houdbaarheidsdatum geeft aan tot wanneer een voedingsmiddel goed is. Er zijn 2 soorten houdbaarheidsdata: THT-datum en TGT-datum </a:t>
            </a:r>
          </a:p>
          <a:p>
            <a:endParaRPr lang="nl-NL" sz="1500" dirty="0"/>
          </a:p>
        </p:txBody>
      </p:sp>
    </p:spTree>
    <p:extLst>
      <p:ext uri="{BB962C8B-B14F-4D97-AF65-F5344CB8AC3E}">
        <p14:creationId xmlns:p14="http://schemas.microsoft.com/office/powerpoint/2010/main" val="34568205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2162568-80F5-41BB-8DA9-7174F103190D}"/>
              </a:ext>
            </a:extLst>
          </p:cNvPr>
          <p:cNvSpPr>
            <a:spLocks noGrp="1"/>
          </p:cNvSpPr>
          <p:nvPr>
            <p:ph type="title"/>
          </p:nvPr>
        </p:nvSpPr>
        <p:spPr>
          <a:xfrm>
            <a:off x="1524000" y="1293338"/>
            <a:ext cx="9144000" cy="3274592"/>
          </a:xfrm>
        </p:spPr>
        <p:txBody>
          <a:bodyPr vert="horz" lIns="91440" tIns="45720" rIns="91440" bIns="45720" rtlCol="0" anchor="ctr">
            <a:normAutofit/>
          </a:bodyPr>
          <a:lstStyle/>
          <a:p>
            <a:pPr algn="ctr"/>
            <a:r>
              <a:rPr lang="en-US" sz="7200" b="1" kern="1200">
                <a:solidFill>
                  <a:schemeClr val="tx1"/>
                </a:solidFill>
                <a:latin typeface="+mj-lt"/>
                <a:ea typeface="+mj-ea"/>
                <a:cs typeface="+mj-cs"/>
              </a:rPr>
              <a:t>Wat zijn E-nummers?</a:t>
            </a:r>
            <a:endParaRPr lang="en-US" sz="7200" kern="1200">
              <a:solidFill>
                <a:schemeClr val="tx1"/>
              </a:solidFill>
              <a:latin typeface="+mj-lt"/>
              <a:ea typeface="+mj-ea"/>
              <a:cs typeface="+mj-cs"/>
            </a:endParaRPr>
          </a:p>
        </p:txBody>
      </p:sp>
      <p:cxnSp>
        <p:nvCxnSpPr>
          <p:cNvPr id="13" name="Straight Connector 12">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7386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F40E0588-2130-4155-BB07-015DBF84A495}"/>
              </a:ext>
            </a:extLst>
          </p:cNvPr>
          <p:cNvSpPr>
            <a:spLocks noGrp="1"/>
          </p:cNvSpPr>
          <p:nvPr>
            <p:ph idx="1"/>
          </p:nvPr>
        </p:nvSpPr>
        <p:spPr>
          <a:xfrm>
            <a:off x="5126418" y="552091"/>
            <a:ext cx="6224335" cy="5431536"/>
          </a:xfrm>
        </p:spPr>
        <p:txBody>
          <a:bodyPr anchor="ctr">
            <a:normAutofit/>
          </a:bodyPr>
          <a:lstStyle/>
          <a:p>
            <a:r>
              <a:rPr lang="nl-NL" sz="2200"/>
              <a:t>Ingrediënten met een E-nummer worden aan voedingsmiddelen toegevoegd om de smaak, het uiterlijk of de houdbaarheid te verbeteren. Ingrediënten krijgen pas een E-nummer als ze door wetenschappers zijn onderzocht. De wetenschappers kijken of een ingrediënt ongezond zou kunnen zijn. Als iets een E-nummer heeft, weet je dus zeker dat die niet schadelijk is voor je gezondheid. De Europese Unie moet een E-nummer goedkeuren. E-nummers vind je altijd in de ingrediëntenlijst op het etiket. Soms als E-nummer, soms als naam uitgeschreven. </a:t>
            </a:r>
          </a:p>
        </p:txBody>
      </p:sp>
    </p:spTree>
    <p:extLst>
      <p:ext uri="{BB962C8B-B14F-4D97-AF65-F5344CB8AC3E}">
        <p14:creationId xmlns:p14="http://schemas.microsoft.com/office/powerpoint/2010/main" val="1195952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E19C2C3B-C5B3-4054-8538-03057CA9955C}"/>
              </a:ext>
            </a:extLst>
          </p:cNvPr>
          <p:cNvGraphicFramePr>
            <a:graphicFrameLocks noGrp="1"/>
          </p:cNvGraphicFramePr>
          <p:nvPr>
            <p:ph idx="1"/>
            <p:extLst>
              <p:ext uri="{D42A27DB-BD31-4B8C-83A1-F6EECF244321}">
                <p14:modId xmlns:p14="http://schemas.microsoft.com/office/powerpoint/2010/main" val="1243551312"/>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702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924BC0C-7588-4F91-AD7E-EE57C87A98D3}"/>
              </a:ext>
            </a:extLst>
          </p:cNvPr>
          <p:cNvSpPr>
            <a:spLocks noGrp="1"/>
          </p:cNvSpPr>
          <p:nvPr>
            <p:ph type="title"/>
          </p:nvPr>
        </p:nvSpPr>
        <p:spPr>
          <a:xfrm>
            <a:off x="686834" y="1153572"/>
            <a:ext cx="3200400" cy="4461163"/>
          </a:xfrm>
        </p:spPr>
        <p:txBody>
          <a:bodyPr>
            <a:normAutofit/>
          </a:bodyPr>
          <a:lstStyle/>
          <a:p>
            <a:r>
              <a:rPr lang="nl-NL">
                <a:solidFill>
                  <a:srgbClr val="FFFFFF"/>
                </a:solidFill>
              </a:rPr>
              <a:t>Het ene vet is het andere niet. Welk vet is gezond en welke is niet zo gezond?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141528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5FA7C47-B7C1-4D2E-AB49-ED23BA34BA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6">
            <a:extLst>
              <a:ext uri="{FF2B5EF4-FFF2-40B4-BE49-F238E27FC236}">
                <a16:creationId xmlns:a16="http://schemas.microsoft.com/office/drawing/2014/main" id="{596EE156-ABF1-4329-A6BA-03B4254E08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521144" y="911116"/>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19B9933F-AAB3-444A-8BB5-9CA194A8B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0" y="1370435"/>
            <a:ext cx="527226"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7">
            <a:extLst>
              <a:ext uri="{FF2B5EF4-FFF2-40B4-BE49-F238E27FC236}">
                <a16:creationId xmlns:a16="http://schemas.microsoft.com/office/drawing/2014/main" id="{7D20183A-0B1D-4A1F-89B1-ADBEDBC6E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800164" y="643467"/>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Rectangle 8">
            <a:extLst>
              <a:ext uri="{FF2B5EF4-FFF2-40B4-BE49-F238E27FC236}">
                <a16:creationId xmlns:a16="http://schemas.microsoft.com/office/drawing/2014/main" id="{131031D3-26CD-4214-A9A4-5857EFA15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95529" y="644382"/>
            <a:ext cx="3856024"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Tijdelijke aanduiding voor inhoud 2">
            <a:extLst>
              <a:ext uri="{FF2B5EF4-FFF2-40B4-BE49-F238E27FC236}">
                <a16:creationId xmlns:a16="http://schemas.microsoft.com/office/drawing/2014/main" id="{94FB12FE-8399-4761-A0AC-B327E44690F9}"/>
              </a:ext>
            </a:extLst>
          </p:cNvPr>
          <p:cNvSpPr>
            <a:spLocks noGrp="1"/>
          </p:cNvSpPr>
          <p:nvPr>
            <p:ph idx="1"/>
          </p:nvPr>
        </p:nvSpPr>
        <p:spPr>
          <a:xfrm>
            <a:off x="1139635" y="2546161"/>
            <a:ext cx="3200451" cy="2985929"/>
          </a:xfrm>
        </p:spPr>
        <p:txBody>
          <a:bodyPr anchor="t">
            <a:normAutofit/>
          </a:bodyPr>
          <a:lstStyle/>
          <a:p>
            <a:r>
              <a:rPr lang="nl-NL" sz="2400">
                <a:solidFill>
                  <a:srgbClr val="FEFFFF"/>
                </a:solidFill>
              </a:rPr>
              <a:t>Eet je vooral verzadigd vet, dan heb je later meer kans op hart- en vaatziekten. Krijg je vooral onverzadigd vet binnen, dan heb je juist minder kans op hart- en vaatziekten.  </a:t>
            </a:r>
          </a:p>
          <a:p>
            <a:endParaRPr lang="nl-NL" sz="2400">
              <a:solidFill>
                <a:srgbClr val="FEFFFF"/>
              </a:solidFill>
            </a:endParaRPr>
          </a:p>
        </p:txBody>
      </p:sp>
      <p:graphicFrame>
        <p:nvGraphicFramePr>
          <p:cNvPr id="6" name="Tabel 5">
            <a:extLst>
              <a:ext uri="{FF2B5EF4-FFF2-40B4-BE49-F238E27FC236}">
                <a16:creationId xmlns:a16="http://schemas.microsoft.com/office/drawing/2014/main" id="{02F1F162-DD5F-4735-B15B-E2F289BBA282}"/>
              </a:ext>
            </a:extLst>
          </p:cNvPr>
          <p:cNvGraphicFramePr>
            <a:graphicFrameLocks noGrp="1"/>
          </p:cNvGraphicFramePr>
          <p:nvPr>
            <p:extLst>
              <p:ext uri="{D42A27DB-BD31-4B8C-83A1-F6EECF244321}">
                <p14:modId xmlns:p14="http://schemas.microsoft.com/office/powerpoint/2010/main" val="3047946434"/>
              </p:ext>
            </p:extLst>
          </p:nvPr>
        </p:nvGraphicFramePr>
        <p:xfrm>
          <a:off x="5176654" y="643467"/>
          <a:ext cx="6182303" cy="5251647"/>
        </p:xfrm>
        <a:graphic>
          <a:graphicData uri="http://schemas.openxmlformats.org/drawingml/2006/table">
            <a:tbl>
              <a:tblPr firstRow="1" bandRow="1"/>
              <a:tblGrid>
                <a:gridCol w="2925608">
                  <a:extLst>
                    <a:ext uri="{9D8B030D-6E8A-4147-A177-3AD203B41FA5}">
                      <a16:colId xmlns:a16="http://schemas.microsoft.com/office/drawing/2014/main" val="662287758"/>
                    </a:ext>
                  </a:extLst>
                </a:gridCol>
                <a:gridCol w="3256695">
                  <a:extLst>
                    <a:ext uri="{9D8B030D-6E8A-4147-A177-3AD203B41FA5}">
                      <a16:colId xmlns:a16="http://schemas.microsoft.com/office/drawing/2014/main" val="75030037"/>
                    </a:ext>
                  </a:extLst>
                </a:gridCol>
              </a:tblGrid>
              <a:tr h="837952">
                <a:tc>
                  <a:txBody>
                    <a:bodyPr/>
                    <a:lstStyle/>
                    <a:p>
                      <a:pPr algn="l" fontAlgn="t"/>
                      <a:r>
                        <a:rPr lang="nl-NL" sz="2100">
                          <a:effectLst/>
                        </a:rPr>
                        <a:t>Waar zit vooral onverzadigde vet in?</a:t>
                      </a:r>
                    </a:p>
                  </a:txBody>
                  <a:tcPr marL="135445" marR="135445" marT="72237" marB="72237">
                    <a:lnL>
                      <a:noFill/>
                    </a:lnL>
                    <a:lnR>
                      <a:noFill/>
                    </a:lnR>
                    <a:lnT>
                      <a:noFill/>
                    </a:lnT>
                    <a:lnB>
                      <a:noFill/>
                    </a:lnB>
                    <a:solidFill>
                      <a:srgbClr val="F9F9F9"/>
                    </a:solidFill>
                  </a:tcPr>
                </a:tc>
                <a:tc>
                  <a:txBody>
                    <a:bodyPr/>
                    <a:lstStyle/>
                    <a:p>
                      <a:pPr algn="l" fontAlgn="t"/>
                      <a:r>
                        <a:rPr lang="nl-NL" sz="2100">
                          <a:effectLst/>
                        </a:rPr>
                        <a:t>Waar zit vooral verzadigde vet in?</a:t>
                      </a:r>
                    </a:p>
                  </a:txBody>
                  <a:tcPr marL="135445" marR="135445" marT="72237" marB="72237">
                    <a:lnL>
                      <a:noFill/>
                    </a:lnL>
                    <a:lnR>
                      <a:noFill/>
                    </a:lnR>
                    <a:lnT>
                      <a:noFill/>
                    </a:lnT>
                    <a:lnB>
                      <a:noFill/>
                    </a:lnB>
                    <a:solidFill>
                      <a:srgbClr val="F9F9F9"/>
                    </a:solidFill>
                  </a:tcPr>
                </a:tc>
                <a:extLst>
                  <a:ext uri="{0D108BD9-81ED-4DB2-BD59-A6C34878D82A}">
                    <a16:rowId xmlns:a16="http://schemas.microsoft.com/office/drawing/2014/main" val="164502638"/>
                  </a:ext>
                </a:extLst>
              </a:tr>
              <a:tr h="4413695">
                <a:tc>
                  <a:txBody>
                    <a:bodyPr/>
                    <a:lstStyle/>
                    <a:p>
                      <a:pPr fontAlgn="t"/>
                      <a:r>
                        <a:rPr lang="nl-NL" sz="2100">
                          <a:effectLst/>
                        </a:rPr>
                        <a:t>Onverzadigd vet is zacht of vloeibaar, zoals in halvarine, vloeibaar bak- en braadvet in knijpflessen en alle soorten olie, zoals zonnebloemolie en olijfolie. Ook zit veel van het goede onverzadigde vet in vette vis, zoals zalm, makreel en haring.</a:t>
                      </a:r>
                    </a:p>
                  </a:txBody>
                  <a:tcPr marL="135445" marR="135445" marT="72237" marB="72237">
                    <a:lnL>
                      <a:noFill/>
                    </a:lnL>
                    <a:lnR>
                      <a:noFill/>
                    </a:lnR>
                    <a:lnT>
                      <a:noFill/>
                    </a:lnT>
                    <a:lnB>
                      <a:noFill/>
                    </a:lnB>
                    <a:solidFill>
                      <a:srgbClr val="FFFFFF"/>
                    </a:solidFill>
                  </a:tcPr>
                </a:tc>
                <a:tc>
                  <a:txBody>
                    <a:bodyPr/>
                    <a:lstStyle/>
                    <a:p>
                      <a:pPr fontAlgn="t"/>
                      <a:r>
                        <a:rPr lang="nl-NL" sz="2100">
                          <a:effectLst/>
                        </a:rPr>
                        <a:t>Verzadigde vet is hard, zoals roomboter en margarine in een pakje. Ook zit verzadigd vet in volle melk, vette kaas (48+), vet vlees (bijvoorbeeld speklap, hamburger) en in koek en snacks.</a:t>
                      </a:r>
                    </a:p>
                  </a:txBody>
                  <a:tcPr marL="135445" marR="135445" marT="72237" marB="72237">
                    <a:lnL>
                      <a:noFill/>
                    </a:lnL>
                    <a:lnR>
                      <a:noFill/>
                    </a:lnR>
                    <a:lnT>
                      <a:noFill/>
                    </a:lnT>
                    <a:lnB>
                      <a:noFill/>
                    </a:lnB>
                    <a:solidFill>
                      <a:srgbClr val="FFFFFF"/>
                    </a:solidFill>
                  </a:tcPr>
                </a:tc>
                <a:extLst>
                  <a:ext uri="{0D108BD9-81ED-4DB2-BD59-A6C34878D82A}">
                    <a16:rowId xmlns:a16="http://schemas.microsoft.com/office/drawing/2014/main" val="785366011"/>
                  </a:ext>
                </a:extLst>
              </a:tr>
            </a:tbl>
          </a:graphicData>
        </a:graphic>
      </p:graphicFrame>
    </p:spTree>
    <p:extLst>
      <p:ext uri="{BB962C8B-B14F-4D97-AF65-F5344CB8AC3E}">
        <p14:creationId xmlns:p14="http://schemas.microsoft.com/office/powerpoint/2010/main" val="546265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Rectangle 32">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el 1">
            <a:extLst>
              <a:ext uri="{FF2B5EF4-FFF2-40B4-BE49-F238E27FC236}">
                <a16:creationId xmlns:a16="http://schemas.microsoft.com/office/drawing/2014/main" id="{F0DBBA5F-3574-47CF-A8BE-A0D276253487}"/>
              </a:ext>
            </a:extLst>
          </p:cNvPr>
          <p:cNvSpPr>
            <a:spLocks noGrp="1"/>
          </p:cNvSpPr>
          <p:nvPr>
            <p:ph type="ctrTitle"/>
          </p:nvPr>
        </p:nvSpPr>
        <p:spPr>
          <a:xfrm>
            <a:off x="3315031" y="1380754"/>
            <a:ext cx="5561938" cy="2513516"/>
          </a:xfrm>
        </p:spPr>
        <p:txBody>
          <a:bodyPr>
            <a:normAutofit/>
          </a:bodyPr>
          <a:lstStyle/>
          <a:p>
            <a:r>
              <a:rPr lang="nl-NL" dirty="0"/>
              <a:t>Waarom heb je energie nodig?</a:t>
            </a:r>
            <a:endParaRPr lang="nl-NL"/>
          </a:p>
        </p:txBody>
      </p:sp>
      <p:sp>
        <p:nvSpPr>
          <p:cNvPr id="37" name="Arc 36">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9" name="Oval 3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5810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E1E58963-B888-4ADF-8D1B-A32A55C8F524}"/>
              </a:ext>
            </a:extLst>
          </p:cNvPr>
          <p:cNvGraphicFramePr>
            <a:graphicFrameLocks noGrp="1"/>
          </p:cNvGraphicFramePr>
          <p:nvPr>
            <p:ph idx="1"/>
            <p:extLst>
              <p:ext uri="{D42A27DB-BD31-4B8C-83A1-F6EECF244321}">
                <p14:modId xmlns:p14="http://schemas.microsoft.com/office/powerpoint/2010/main" val="357354069"/>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7038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2B13322-E5E6-4E91-B7A8-D14D2033F88D}"/>
              </a:ext>
            </a:extLst>
          </p:cNvPr>
          <p:cNvSpPr>
            <a:spLocks noGrp="1"/>
          </p:cNvSpPr>
          <p:nvPr>
            <p:ph type="title"/>
          </p:nvPr>
        </p:nvSpPr>
        <p:spPr>
          <a:xfrm>
            <a:off x="686834" y="1153572"/>
            <a:ext cx="3200400" cy="4461163"/>
          </a:xfrm>
        </p:spPr>
        <p:txBody>
          <a:bodyPr>
            <a:normAutofit/>
          </a:bodyPr>
          <a:lstStyle/>
          <a:p>
            <a:r>
              <a:rPr lang="nl-NL" sz="3700">
                <a:solidFill>
                  <a:srgbClr val="FFFFFF"/>
                </a:solidFill>
              </a:rPr>
              <a:t>Welke voedingsstoffen leveren energie?</a:t>
            </a:r>
          </a:p>
        </p:txBody>
      </p:sp>
      <p:sp>
        <p:nvSpPr>
          <p:cNvPr id="33" name="Arc 3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57306184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2" ma:contentTypeDescription="Een nieuw document maken." ma:contentTypeScope="" ma:versionID="af45acec503560d360978414daab1117">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124b357f269b65349bc9c8612af050ee"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AFAE1E-FF6B-4A26-853C-796356E9E7E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02E3E9F-CF5B-4A2A-9A62-359F918F07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A6C00D3-D5D4-40E5-8E53-D5A66E36BD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1662</Words>
  <Application>Microsoft Office PowerPoint</Application>
  <PresentationFormat>Breedbeeld</PresentationFormat>
  <Paragraphs>97</Paragraphs>
  <Slides>39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39</vt:i4>
      </vt:variant>
    </vt:vector>
  </HeadingPairs>
  <TitlesOfParts>
    <vt:vector size="44" baseType="lpstr">
      <vt:lpstr>Arial</vt:lpstr>
      <vt:lpstr>Calibri</vt:lpstr>
      <vt:lpstr>Calibri Light</vt:lpstr>
      <vt:lpstr>Wingdings</vt:lpstr>
      <vt:lpstr>Kantoorthema</vt:lpstr>
      <vt:lpstr>Wat is het verschil tussen voedingsmiddelen en voedingsstoffen?</vt:lpstr>
      <vt:lpstr>PowerPoint-presentatie</vt:lpstr>
      <vt:lpstr>Waarom heb je vet nodig?</vt:lpstr>
      <vt:lpstr>PowerPoint-presentatie</vt:lpstr>
      <vt:lpstr>Het ene vet is het andere niet. Welk vet is gezond en welke is niet zo gezond?</vt:lpstr>
      <vt:lpstr>PowerPoint-presentatie</vt:lpstr>
      <vt:lpstr>Waarom heb je energie nodig?</vt:lpstr>
      <vt:lpstr>PowerPoint-presentatie</vt:lpstr>
      <vt:lpstr>Welke voedingsstoffen leveren energie?</vt:lpstr>
      <vt:lpstr>PowerPoint-presentatie</vt:lpstr>
      <vt:lpstr>Heeft iedereen evenveel energie nodig?</vt:lpstr>
      <vt:lpstr>PowerPoint-presentatie</vt:lpstr>
      <vt:lpstr>Wat zijn de aanbevolen hoeveelheden groenten en fruit?</vt:lpstr>
      <vt:lpstr>PowerPoint-presentatie</vt:lpstr>
      <vt:lpstr>Welke zijn de belangrijkste voedingsstoffen in groenten en fruit?</vt:lpstr>
      <vt:lpstr>PowerPoint-presentatie</vt:lpstr>
      <vt:lpstr>Wat zijn koolhydraten?</vt:lpstr>
      <vt:lpstr>PowerPoint-presentatie</vt:lpstr>
      <vt:lpstr>PowerPoint-presentatie</vt:lpstr>
      <vt:lpstr>Wat is belangrijkste verschil tussen vezels, zetmeel en suikers?</vt:lpstr>
      <vt:lpstr>PowerPoint-presentatie</vt:lpstr>
      <vt:lpstr>Waarom heb je eiwitten nodig?</vt:lpstr>
      <vt:lpstr>PowerPoint-presentatie</vt:lpstr>
      <vt:lpstr>Hoe vaak per dag mag je iets eten of drinken?</vt:lpstr>
      <vt:lpstr>PowerPoint-presentatie</vt:lpstr>
      <vt:lpstr>Waar zitten gezonde vetten in?</vt:lpstr>
      <vt:lpstr>PowerPoint-presentatie</vt:lpstr>
      <vt:lpstr>Wat is onzichtbaar vet en waar zit dat in?</vt:lpstr>
      <vt:lpstr>PowerPoint-presentatie</vt:lpstr>
      <vt:lpstr>Wat is een voedselinfectie?</vt:lpstr>
      <vt:lpstr>PowerPoint-presentatie</vt:lpstr>
      <vt:lpstr>Hoe kun je een voedselinfectie voorkomen?</vt:lpstr>
      <vt:lpstr>PowerPoint-presentatie</vt:lpstr>
      <vt:lpstr>Wat is het verschil tussen THT-datum en TGT-datum?</vt:lpstr>
      <vt:lpstr>PowerPoint-presentatie</vt:lpstr>
      <vt:lpstr>Wat staat er op een etiket?</vt:lpstr>
      <vt:lpstr>Etiket</vt:lpstr>
      <vt:lpstr>Wat zijn E-nummers?</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 is het verschil tussen voedingsmiddelen en voedingsstoffen?</dc:title>
  <dc:creator>Sandra Kreuning</dc:creator>
  <cp:lastModifiedBy>Sandra Kreuning</cp:lastModifiedBy>
  <cp:revision>1</cp:revision>
  <dcterms:created xsi:type="dcterms:W3CDTF">2020-12-08T14:22:36Z</dcterms:created>
  <dcterms:modified xsi:type="dcterms:W3CDTF">2020-12-08T14:22:54Z</dcterms:modified>
</cp:coreProperties>
</file>